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1" r:id="rId1"/>
  </p:sldMasterIdLst>
  <p:notesMasterIdLst>
    <p:notesMasterId r:id="rId14"/>
  </p:notesMasterIdLst>
  <p:handoutMasterIdLst>
    <p:handoutMasterId r:id="rId15"/>
  </p:handoutMasterIdLst>
  <p:sldIdLst>
    <p:sldId id="353" r:id="rId2"/>
    <p:sldId id="386" r:id="rId3"/>
    <p:sldId id="398" r:id="rId4"/>
    <p:sldId id="385" r:id="rId5"/>
    <p:sldId id="388" r:id="rId6"/>
    <p:sldId id="387" r:id="rId7"/>
    <p:sldId id="389" r:id="rId8"/>
    <p:sldId id="391" r:id="rId9"/>
    <p:sldId id="392" r:id="rId10"/>
    <p:sldId id="395" r:id="rId11"/>
    <p:sldId id="396" r:id="rId12"/>
    <p:sldId id="397" r:id="rId13"/>
  </p:sldIdLst>
  <p:sldSz cx="12192000" cy="6858000"/>
  <p:notesSz cx="9874250" cy="6797675"/>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extLst>
    <p:ext uri="{521415D9-36F7-43E2-AB2F-B90AF26B5E84}">
      <p14:sectionLst xmlns:p14="http://schemas.microsoft.com/office/powerpoint/2010/main">
        <p14:section name="預設章節" id="{0B000472-CAA5-4379-A368-D84E4E6FB97F}">
          <p14:sldIdLst>
            <p14:sldId id="353"/>
          </p14:sldIdLst>
        </p14:section>
        <p14:section name="未命名的章節" id="{209E5639-39EE-4EDA-8E0E-A7BCE8ABB58F}">
          <p14:sldIdLst>
            <p14:sldId id="386"/>
            <p14:sldId id="398"/>
            <p14:sldId id="385"/>
            <p14:sldId id="388"/>
            <p14:sldId id="387"/>
            <p14:sldId id="389"/>
            <p14:sldId id="391"/>
            <p14:sldId id="392"/>
            <p14:sldId id="395"/>
            <p14:sldId id="396"/>
            <p14:sldId id="39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41">
          <p15:clr>
            <a:srgbClr val="A4A3A4"/>
          </p15:clr>
        </p15:guide>
        <p15:guide id="2" pos="311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CC6600"/>
    <a:srgbClr val="66FF33"/>
    <a:srgbClr val="EBEBFF"/>
    <a:srgbClr val="E7E7FF"/>
    <a:srgbClr val="E1E1FF"/>
    <a:srgbClr val="CCCCFF"/>
    <a:srgbClr val="000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淺色樣式 2 - 輔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淺色樣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淺色樣式 3 - 輔色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7AC3CCA-C797-4891-BE02-D94E43425B78}" styleName="中等深淺樣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中等深淺樣式 1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2833802-FEF1-4C79-8D5D-14CF1EAF98D9}" styleName="淺色樣式 2 - 輔色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EBBBCC-DAD2-459C-BE2E-F6DE35CF9A28}" styleName="深色樣式 2 - 輔色 3/輔色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中等深淺樣式 1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ABFCF23-3B69-468F-B69F-88F6DE6A72F2}" styleName="中等深淺樣式 1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中等深淺樣式 1 - 輔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A488322-F2BA-4B5B-9748-0D474271808F}" styleName="中等深淺樣式 3 - 輔色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FECB4D8-DB02-4DC6-A0A2-4F2EBAE1DC90}" styleName="中等深淺樣式 1 - 輔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E9639D4-E3E2-4D34-9284-5A2195B3D0D7}" styleName="淺色樣式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C2FFA5D-87B4-456A-9821-1D502468CF0F}" styleName="佈景主題樣式 1 - 輔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佈景主題樣式 1 - 輔色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8" autoAdjust="0"/>
    <p:restoredTop sz="88125" autoAdjust="0"/>
  </p:normalViewPr>
  <p:slideViewPr>
    <p:cSldViewPr>
      <p:cViewPr varScale="1">
        <p:scale>
          <a:sx n="100" d="100"/>
          <a:sy n="100" d="100"/>
        </p:scale>
        <p:origin x="708" y="90"/>
      </p:cViewPr>
      <p:guideLst>
        <p:guide orient="horz" pos="2160"/>
        <p:guide pos="3840"/>
      </p:guideLst>
    </p:cSldViewPr>
  </p:slideViewPr>
  <p:outlineViewPr>
    <p:cViewPr>
      <p:scale>
        <a:sx n="33" d="100"/>
        <a:sy n="33" d="100"/>
      </p:scale>
      <p:origin x="0" y="283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1440" y="-96"/>
      </p:cViewPr>
      <p:guideLst>
        <p:guide orient="horz" pos="2141"/>
        <p:guide pos="311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新細明體" pitchFamily="18" charset="-120"/>
              </a:defRPr>
            </a:lvl1pPr>
          </a:lstStyle>
          <a:p>
            <a:pPr>
              <a:defRPr/>
            </a:pPr>
            <a:endParaRPr lang="en-US" altLang="zh-TW"/>
          </a:p>
        </p:txBody>
      </p:sp>
      <p:sp>
        <p:nvSpPr>
          <p:cNvPr id="102403" name="Rectangle 3"/>
          <p:cNvSpPr>
            <a:spLocks noGrp="1" noChangeArrowheads="1"/>
          </p:cNvSpPr>
          <p:nvPr>
            <p:ph type="dt" sz="quarter" idx="1"/>
          </p:nvPr>
        </p:nvSpPr>
        <p:spPr bwMode="auto">
          <a:xfrm>
            <a:off x="5591175" y="0"/>
            <a:ext cx="4281488"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新細明體" pitchFamily="18" charset="-120"/>
              </a:defRPr>
            </a:lvl1pPr>
          </a:lstStyle>
          <a:p>
            <a:pPr>
              <a:defRPr/>
            </a:pPr>
            <a:fld id="{D9100C9D-5435-413A-BF52-2B15EB002061}" type="datetime1">
              <a:rPr lang="zh-TW" altLang="en-US"/>
              <a:pPr>
                <a:defRPr/>
              </a:pPr>
              <a:t>2018/1/9</a:t>
            </a:fld>
            <a:endParaRPr lang="en-US" altLang="zh-TW"/>
          </a:p>
        </p:txBody>
      </p:sp>
      <p:sp>
        <p:nvSpPr>
          <p:cNvPr id="102404" name="Rectangle 4"/>
          <p:cNvSpPr>
            <a:spLocks noGrp="1" noChangeArrowheads="1"/>
          </p:cNvSpPr>
          <p:nvPr>
            <p:ph type="ftr" sz="quarter" idx="2"/>
          </p:nvPr>
        </p:nvSpPr>
        <p:spPr bwMode="auto">
          <a:xfrm>
            <a:off x="0" y="6456363"/>
            <a:ext cx="4279900"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新細明體" pitchFamily="18" charset="-120"/>
              </a:defRPr>
            </a:lvl1pPr>
          </a:lstStyle>
          <a:p>
            <a:pPr>
              <a:defRPr/>
            </a:pPr>
            <a:r>
              <a:rPr lang="en-US" altLang="zh-TW"/>
              <a:t>CSIE CIAL Lab</a:t>
            </a:r>
          </a:p>
        </p:txBody>
      </p:sp>
      <p:sp>
        <p:nvSpPr>
          <p:cNvPr id="102405" name="Rectangle 5"/>
          <p:cNvSpPr>
            <a:spLocks noGrp="1" noChangeArrowheads="1"/>
          </p:cNvSpPr>
          <p:nvPr>
            <p:ph type="sldNum" sz="quarter" idx="3"/>
          </p:nvPr>
        </p:nvSpPr>
        <p:spPr bwMode="auto">
          <a:xfrm>
            <a:off x="5591175" y="6456363"/>
            <a:ext cx="4281488"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新細明體" pitchFamily="18" charset="-120"/>
              </a:defRPr>
            </a:lvl1pPr>
          </a:lstStyle>
          <a:p>
            <a:pPr>
              <a:defRPr/>
            </a:pPr>
            <a:fld id="{DE170E82-7C65-4478-A546-7809429790DF}" type="slidenum">
              <a:rPr lang="en-US" altLang="zh-TW"/>
              <a:pPr>
                <a:defRPr/>
              </a:pPr>
              <a:t>‹#›</a:t>
            </a:fld>
            <a:endParaRPr lang="en-US" altLang="zh-TW"/>
          </a:p>
        </p:txBody>
      </p:sp>
    </p:spTree>
    <p:extLst>
      <p:ext uri="{BB962C8B-B14F-4D97-AF65-F5344CB8AC3E}">
        <p14:creationId xmlns:p14="http://schemas.microsoft.com/office/powerpoint/2010/main" val="2697114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新細明體" pitchFamily="18" charset="-120"/>
              </a:defRPr>
            </a:lvl1pPr>
          </a:lstStyle>
          <a:p>
            <a:pPr>
              <a:defRPr/>
            </a:pPr>
            <a:endParaRPr lang="en-US" altLang="zh-TW"/>
          </a:p>
        </p:txBody>
      </p:sp>
      <p:sp>
        <p:nvSpPr>
          <p:cNvPr id="83971" name="Rectangle 3"/>
          <p:cNvSpPr>
            <a:spLocks noGrp="1" noChangeArrowheads="1"/>
          </p:cNvSpPr>
          <p:nvPr>
            <p:ph type="dt" idx="1"/>
          </p:nvPr>
        </p:nvSpPr>
        <p:spPr bwMode="auto">
          <a:xfrm>
            <a:off x="5591175" y="0"/>
            <a:ext cx="4281488"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新細明體" pitchFamily="18" charset="-120"/>
              </a:defRPr>
            </a:lvl1pPr>
          </a:lstStyle>
          <a:p>
            <a:pPr>
              <a:defRPr/>
            </a:pPr>
            <a:fld id="{E80364E5-E223-41E7-8F7B-C58689653AC1}" type="datetime1">
              <a:rPr lang="zh-TW" altLang="en-US"/>
              <a:pPr>
                <a:defRPr/>
              </a:pPr>
              <a:t>2018/1/9</a:t>
            </a:fld>
            <a:endParaRPr lang="en-US" altLang="zh-TW"/>
          </a:p>
        </p:txBody>
      </p:sp>
      <p:sp>
        <p:nvSpPr>
          <p:cNvPr id="46084" name="Rectangle 4"/>
          <p:cNvSpPr>
            <a:spLocks noGrp="1" noRot="1" noChangeAspect="1" noChangeArrowheads="1" noTextEdit="1"/>
          </p:cNvSpPr>
          <p:nvPr>
            <p:ph type="sldImg" idx="2"/>
          </p:nvPr>
        </p:nvSpPr>
        <p:spPr bwMode="auto">
          <a:xfrm>
            <a:off x="2671763" y="509588"/>
            <a:ext cx="4530725"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3" name="Rectangle 5"/>
          <p:cNvSpPr>
            <a:spLocks noGrp="1" noChangeArrowheads="1"/>
          </p:cNvSpPr>
          <p:nvPr>
            <p:ph type="body" sz="quarter" idx="3"/>
          </p:nvPr>
        </p:nvSpPr>
        <p:spPr bwMode="auto">
          <a:xfrm>
            <a:off x="987425" y="3228975"/>
            <a:ext cx="7899400" cy="30591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83974" name="Rectangle 6"/>
          <p:cNvSpPr>
            <a:spLocks noGrp="1" noChangeArrowheads="1"/>
          </p:cNvSpPr>
          <p:nvPr>
            <p:ph type="ftr" sz="quarter" idx="4"/>
          </p:nvPr>
        </p:nvSpPr>
        <p:spPr bwMode="auto">
          <a:xfrm>
            <a:off x="0" y="6456363"/>
            <a:ext cx="4279900"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新細明體" pitchFamily="18" charset="-120"/>
              </a:defRPr>
            </a:lvl1pPr>
          </a:lstStyle>
          <a:p>
            <a:pPr>
              <a:defRPr/>
            </a:pPr>
            <a:r>
              <a:rPr lang="en-US" altLang="zh-TW"/>
              <a:t>CSIE CIAL Lab</a:t>
            </a:r>
          </a:p>
        </p:txBody>
      </p:sp>
      <p:sp>
        <p:nvSpPr>
          <p:cNvPr id="83975" name="Rectangle 7"/>
          <p:cNvSpPr>
            <a:spLocks noGrp="1" noChangeArrowheads="1"/>
          </p:cNvSpPr>
          <p:nvPr>
            <p:ph type="sldNum" sz="quarter" idx="5"/>
          </p:nvPr>
        </p:nvSpPr>
        <p:spPr bwMode="auto">
          <a:xfrm>
            <a:off x="5591175" y="6456363"/>
            <a:ext cx="4281488"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新細明體" pitchFamily="18" charset="-120"/>
              </a:defRPr>
            </a:lvl1pPr>
          </a:lstStyle>
          <a:p>
            <a:pPr>
              <a:defRPr/>
            </a:pPr>
            <a:fld id="{B67C58D4-8247-4CDB-B8D8-366157AD7CF1}" type="slidenum">
              <a:rPr lang="en-US" altLang="zh-TW"/>
              <a:pPr>
                <a:defRPr/>
              </a:pPr>
              <a:t>‹#›</a:t>
            </a:fld>
            <a:endParaRPr lang="en-US" altLang="zh-TW"/>
          </a:p>
        </p:txBody>
      </p:sp>
    </p:spTree>
    <p:extLst>
      <p:ext uri="{BB962C8B-B14F-4D97-AF65-F5344CB8AC3E}">
        <p14:creationId xmlns:p14="http://schemas.microsoft.com/office/powerpoint/2010/main" val="3344546481"/>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eaLnBrk="1" hangingPunct="1"/>
            <a:fld id="{9F011DFF-4CF2-4B16-A707-64B28036040A}" type="slidenum">
              <a:rPr lang="en-US" altLang="zh-TW" smtClean="0"/>
              <a:pPr eaLnBrk="1" hangingPunct="1"/>
              <a:t>1</a:t>
            </a:fld>
            <a:endParaRPr lang="en-US" altLang="zh-TW"/>
          </a:p>
        </p:txBody>
      </p:sp>
      <p:sp>
        <p:nvSpPr>
          <p:cNvPr id="4710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eaLnBrk="1" hangingPunct="1"/>
            <a:fld id="{49D338C6-14FA-48CC-A73D-B1557EEBA41C}" type="datetime1">
              <a:rPr lang="zh-TW" altLang="en-US" smtClean="0"/>
              <a:pPr eaLnBrk="1" hangingPunct="1"/>
              <a:t>2018/1/9</a:t>
            </a:fld>
            <a:endParaRPr lang="en-US" altLang="zh-TW"/>
          </a:p>
        </p:txBody>
      </p:sp>
      <p:sp>
        <p:nvSpPr>
          <p:cNvPr id="4710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eaLnBrk="1" hangingPunct="1"/>
            <a:r>
              <a:rPr lang="en-US" altLang="zh-TW"/>
              <a:t>CSIE CIAL Lab</a:t>
            </a:r>
          </a:p>
        </p:txBody>
      </p:sp>
      <p:sp>
        <p:nvSpPr>
          <p:cNvPr id="47109" name="Rectangle 7"/>
          <p:cNvSpPr txBox="1">
            <a:spLocks noGrp="1" noChangeArrowheads="1"/>
          </p:cNvSpPr>
          <p:nvPr/>
        </p:nvSpPr>
        <p:spPr bwMode="auto">
          <a:xfrm>
            <a:off x="5591175" y="6456363"/>
            <a:ext cx="428148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algn="r" eaLnBrk="1" hangingPunct="1"/>
            <a:fld id="{B507DD77-2F27-408A-A247-AD7484650273}" type="slidenum">
              <a:rPr lang="en-US" altLang="zh-TW" sz="1200"/>
              <a:pPr algn="r" eaLnBrk="1" hangingPunct="1"/>
              <a:t>1</a:t>
            </a:fld>
            <a:endParaRPr lang="en-US" altLang="zh-TW" sz="1200"/>
          </a:p>
        </p:txBody>
      </p:sp>
      <p:sp>
        <p:nvSpPr>
          <p:cNvPr id="47110" name="Rectangle 2"/>
          <p:cNvSpPr>
            <a:spLocks noGrp="1" noRot="1" noChangeAspect="1" noChangeArrowheads="1" noTextEdit="1"/>
          </p:cNvSpPr>
          <p:nvPr>
            <p:ph type="sldImg"/>
          </p:nvPr>
        </p:nvSpPr>
        <p:spPr>
          <a:xfrm>
            <a:off x="2646363" y="508000"/>
            <a:ext cx="4530725" cy="2549525"/>
          </a:xfrm>
          <a:ln/>
        </p:spPr>
      </p:sp>
      <p:sp>
        <p:nvSpPr>
          <p:cNvPr id="471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zh-TW" dirty="0">
              <a:ea typeface="新細明體" charset="-120"/>
            </a:endParaRPr>
          </a:p>
        </p:txBody>
      </p:sp>
    </p:spTree>
    <p:extLst>
      <p:ext uri="{BB962C8B-B14F-4D97-AF65-F5344CB8AC3E}">
        <p14:creationId xmlns:p14="http://schemas.microsoft.com/office/powerpoint/2010/main" val="18629319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2671763" y="509588"/>
            <a:ext cx="4530725" cy="2549525"/>
          </a:xfrm>
        </p:spPr>
      </p:sp>
      <p:sp>
        <p:nvSpPr>
          <p:cNvPr id="3" name="備忘稿版面配置區 2"/>
          <p:cNvSpPr>
            <a:spLocks noGrp="1"/>
          </p:cNvSpPr>
          <p:nvPr>
            <p:ph type="body" idx="1"/>
          </p:nvPr>
        </p:nvSpPr>
        <p:spPr/>
        <p:txBody>
          <a:bodyPr/>
          <a:lstStyle/>
          <a:p>
            <a:endParaRPr lang="en-US" altLang="zh-TW" dirty="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2018/1/9</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10</a:t>
            </a:fld>
            <a:endParaRPr lang="en-US" altLang="zh-TW"/>
          </a:p>
        </p:txBody>
      </p:sp>
    </p:spTree>
    <p:extLst>
      <p:ext uri="{BB962C8B-B14F-4D97-AF65-F5344CB8AC3E}">
        <p14:creationId xmlns:p14="http://schemas.microsoft.com/office/powerpoint/2010/main" val="19969173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2671763" y="509588"/>
            <a:ext cx="4530725" cy="2549525"/>
          </a:xfrm>
        </p:spPr>
      </p:sp>
      <p:sp>
        <p:nvSpPr>
          <p:cNvPr id="3" name="備忘稿版面配置區 2"/>
          <p:cNvSpPr>
            <a:spLocks noGrp="1"/>
          </p:cNvSpPr>
          <p:nvPr>
            <p:ph type="body" idx="1"/>
          </p:nvPr>
        </p:nvSpPr>
        <p:spPr/>
        <p:txBody>
          <a:bodyPr/>
          <a:lstStyle/>
          <a:p>
            <a:endParaRPr lang="en-US" altLang="zh-TW" dirty="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2018/1/9</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11</a:t>
            </a:fld>
            <a:endParaRPr lang="en-US" altLang="zh-TW"/>
          </a:p>
        </p:txBody>
      </p:sp>
    </p:spTree>
    <p:extLst>
      <p:ext uri="{BB962C8B-B14F-4D97-AF65-F5344CB8AC3E}">
        <p14:creationId xmlns:p14="http://schemas.microsoft.com/office/powerpoint/2010/main" val="28548575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2671763" y="509588"/>
            <a:ext cx="4530725" cy="2549525"/>
          </a:xfrm>
        </p:spPr>
      </p:sp>
      <p:sp>
        <p:nvSpPr>
          <p:cNvPr id="3" name="備忘稿版面配置區 2"/>
          <p:cNvSpPr>
            <a:spLocks noGrp="1"/>
          </p:cNvSpPr>
          <p:nvPr>
            <p:ph type="body" idx="1"/>
          </p:nvPr>
        </p:nvSpPr>
        <p:spPr/>
        <p:txBody>
          <a:bodyPr/>
          <a:lstStyle/>
          <a:p>
            <a:endParaRPr lang="en-US" altLang="zh-TW" dirty="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2018/1/9</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12</a:t>
            </a:fld>
            <a:endParaRPr lang="en-US" altLang="zh-TW"/>
          </a:p>
        </p:txBody>
      </p:sp>
    </p:spTree>
    <p:extLst>
      <p:ext uri="{BB962C8B-B14F-4D97-AF65-F5344CB8AC3E}">
        <p14:creationId xmlns:p14="http://schemas.microsoft.com/office/powerpoint/2010/main" val="3319153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2671763" y="509588"/>
            <a:ext cx="4530725" cy="2549525"/>
          </a:xfrm>
        </p:spPr>
      </p:sp>
      <p:sp>
        <p:nvSpPr>
          <p:cNvPr id="3" name="備忘稿版面配置區 2"/>
          <p:cNvSpPr>
            <a:spLocks noGrp="1"/>
          </p:cNvSpPr>
          <p:nvPr>
            <p:ph type="body" idx="1"/>
          </p:nvPr>
        </p:nvSpPr>
        <p:spPr/>
        <p:txBody>
          <a:bodyPr/>
          <a:lstStyle/>
          <a:p>
            <a:endParaRPr lang="en-US" altLang="zh-TW" dirty="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2018/1/9</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2</a:t>
            </a:fld>
            <a:endParaRPr lang="en-US" altLang="zh-TW"/>
          </a:p>
        </p:txBody>
      </p:sp>
    </p:spTree>
    <p:extLst>
      <p:ext uri="{BB962C8B-B14F-4D97-AF65-F5344CB8AC3E}">
        <p14:creationId xmlns:p14="http://schemas.microsoft.com/office/powerpoint/2010/main" val="2772129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2671763" y="509588"/>
            <a:ext cx="4530725" cy="2549525"/>
          </a:xfrm>
        </p:spPr>
      </p:sp>
      <p:sp>
        <p:nvSpPr>
          <p:cNvPr id="3" name="備忘稿版面配置區 2"/>
          <p:cNvSpPr>
            <a:spLocks noGrp="1"/>
          </p:cNvSpPr>
          <p:nvPr>
            <p:ph type="body" idx="1"/>
          </p:nvPr>
        </p:nvSpPr>
        <p:spPr/>
        <p:txBody>
          <a:bodyPr/>
          <a:lstStyle/>
          <a:p>
            <a:endParaRPr lang="en-US" altLang="zh-TW" dirty="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2018/1/9</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3</a:t>
            </a:fld>
            <a:endParaRPr lang="en-US" altLang="zh-TW"/>
          </a:p>
        </p:txBody>
      </p:sp>
    </p:spTree>
    <p:extLst>
      <p:ext uri="{BB962C8B-B14F-4D97-AF65-F5344CB8AC3E}">
        <p14:creationId xmlns:p14="http://schemas.microsoft.com/office/powerpoint/2010/main" val="1798380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2671763" y="509588"/>
            <a:ext cx="4530725" cy="2549525"/>
          </a:xfrm>
        </p:spPr>
      </p:sp>
      <p:sp>
        <p:nvSpPr>
          <p:cNvPr id="3" name="備忘稿版面配置區 2"/>
          <p:cNvSpPr>
            <a:spLocks noGrp="1"/>
          </p:cNvSpPr>
          <p:nvPr>
            <p:ph type="body" idx="1"/>
          </p:nvPr>
        </p:nvSpPr>
        <p:spPr/>
        <p:txBody>
          <a:bodyPr/>
          <a:lstStyle/>
          <a:p>
            <a:endParaRPr lang="en-US" altLang="zh-TW" dirty="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2018/1/9</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4</a:t>
            </a:fld>
            <a:endParaRPr lang="en-US" altLang="zh-TW"/>
          </a:p>
        </p:txBody>
      </p:sp>
    </p:spTree>
    <p:extLst>
      <p:ext uri="{BB962C8B-B14F-4D97-AF65-F5344CB8AC3E}">
        <p14:creationId xmlns:p14="http://schemas.microsoft.com/office/powerpoint/2010/main" val="4093501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2671763" y="509588"/>
            <a:ext cx="4530725" cy="2549525"/>
          </a:xfrm>
        </p:spPr>
      </p:sp>
      <p:sp>
        <p:nvSpPr>
          <p:cNvPr id="3" name="備忘稿版面配置區 2"/>
          <p:cNvSpPr>
            <a:spLocks noGrp="1"/>
          </p:cNvSpPr>
          <p:nvPr>
            <p:ph type="body" idx="1"/>
          </p:nvPr>
        </p:nvSpPr>
        <p:spPr/>
        <p:txBody>
          <a:bodyPr/>
          <a:lstStyle/>
          <a:p>
            <a:endParaRPr lang="en-US" altLang="zh-TW" dirty="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2018/1/9</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5</a:t>
            </a:fld>
            <a:endParaRPr lang="en-US" altLang="zh-TW"/>
          </a:p>
        </p:txBody>
      </p:sp>
    </p:spTree>
    <p:extLst>
      <p:ext uri="{BB962C8B-B14F-4D97-AF65-F5344CB8AC3E}">
        <p14:creationId xmlns:p14="http://schemas.microsoft.com/office/powerpoint/2010/main" val="33860394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2671763" y="509588"/>
            <a:ext cx="4530725" cy="2549525"/>
          </a:xfrm>
        </p:spPr>
      </p:sp>
      <p:sp>
        <p:nvSpPr>
          <p:cNvPr id="3" name="備忘稿版面配置區 2"/>
          <p:cNvSpPr>
            <a:spLocks noGrp="1"/>
          </p:cNvSpPr>
          <p:nvPr>
            <p:ph type="body" idx="1"/>
          </p:nvPr>
        </p:nvSpPr>
        <p:spPr/>
        <p:txBody>
          <a:bodyPr/>
          <a:lstStyle/>
          <a:p>
            <a:pPr marL="228600" indent="-228600">
              <a:buAutoNum type="arabicPeriod"/>
            </a:pPr>
            <a:endParaRPr lang="en-US" altLang="zh-TW" dirty="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2018/1/9</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6</a:t>
            </a:fld>
            <a:endParaRPr lang="en-US" altLang="zh-TW"/>
          </a:p>
        </p:txBody>
      </p:sp>
    </p:spTree>
    <p:extLst>
      <p:ext uri="{BB962C8B-B14F-4D97-AF65-F5344CB8AC3E}">
        <p14:creationId xmlns:p14="http://schemas.microsoft.com/office/powerpoint/2010/main" val="1123862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2671763" y="509588"/>
            <a:ext cx="4530725" cy="2549525"/>
          </a:xfrm>
        </p:spPr>
      </p:sp>
      <p:sp>
        <p:nvSpPr>
          <p:cNvPr id="3" name="備忘稿版面配置區 2"/>
          <p:cNvSpPr>
            <a:spLocks noGrp="1"/>
          </p:cNvSpPr>
          <p:nvPr>
            <p:ph type="body" idx="1"/>
          </p:nvPr>
        </p:nvSpPr>
        <p:spPr/>
        <p:txBody>
          <a:bodyPr/>
          <a:lstStyle/>
          <a:p>
            <a:endParaRPr lang="en-US" altLang="zh-TW" dirty="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2018/1/9</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7</a:t>
            </a:fld>
            <a:endParaRPr lang="en-US" altLang="zh-TW"/>
          </a:p>
        </p:txBody>
      </p:sp>
    </p:spTree>
    <p:extLst>
      <p:ext uri="{BB962C8B-B14F-4D97-AF65-F5344CB8AC3E}">
        <p14:creationId xmlns:p14="http://schemas.microsoft.com/office/powerpoint/2010/main" val="2898926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2671763" y="509588"/>
            <a:ext cx="4530725" cy="2549525"/>
          </a:xfrm>
        </p:spPr>
      </p:sp>
      <p:sp>
        <p:nvSpPr>
          <p:cNvPr id="3" name="備忘稿版面配置區 2"/>
          <p:cNvSpPr>
            <a:spLocks noGrp="1"/>
          </p:cNvSpPr>
          <p:nvPr>
            <p:ph type="body" idx="1"/>
          </p:nvPr>
        </p:nvSpPr>
        <p:spPr/>
        <p:txBody>
          <a:bodyPr/>
          <a:lstStyle/>
          <a:p>
            <a:endParaRPr lang="en-US" altLang="zh-TW" dirty="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2018/1/9</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8</a:t>
            </a:fld>
            <a:endParaRPr lang="en-US" altLang="zh-TW"/>
          </a:p>
        </p:txBody>
      </p:sp>
    </p:spTree>
    <p:extLst>
      <p:ext uri="{BB962C8B-B14F-4D97-AF65-F5344CB8AC3E}">
        <p14:creationId xmlns:p14="http://schemas.microsoft.com/office/powerpoint/2010/main" val="41275905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2671763" y="509588"/>
            <a:ext cx="4530725" cy="2549525"/>
          </a:xfrm>
        </p:spPr>
      </p:sp>
      <p:sp>
        <p:nvSpPr>
          <p:cNvPr id="3" name="備忘稿版面配置區 2"/>
          <p:cNvSpPr>
            <a:spLocks noGrp="1"/>
          </p:cNvSpPr>
          <p:nvPr>
            <p:ph type="body" idx="1"/>
          </p:nvPr>
        </p:nvSpPr>
        <p:spPr/>
        <p:txBody>
          <a:bodyPr/>
          <a:lstStyle/>
          <a:p>
            <a:endParaRPr lang="en-US" altLang="zh-TW" dirty="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2018/1/9</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9</a:t>
            </a:fld>
            <a:endParaRPr lang="en-US" altLang="zh-TW"/>
          </a:p>
        </p:txBody>
      </p:sp>
    </p:spTree>
    <p:extLst>
      <p:ext uri="{BB962C8B-B14F-4D97-AF65-F5344CB8AC3E}">
        <p14:creationId xmlns:p14="http://schemas.microsoft.com/office/powerpoint/2010/main" val="1393688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AutoShape 2"/>
          <p:cNvSpPr>
            <a:spLocks noChangeArrowheads="1"/>
          </p:cNvSpPr>
          <p:nvPr/>
        </p:nvSpPr>
        <p:spPr bwMode="auto">
          <a:xfrm>
            <a:off x="304800" y="381000"/>
            <a:ext cx="11582400" cy="5638800"/>
          </a:xfrm>
          <a:prstGeom prst="roundRect">
            <a:avLst>
              <a:gd name="adj" fmla="val 7912"/>
            </a:avLst>
          </a:prstGeom>
          <a:solidFill>
            <a:schemeClr val="folHlink"/>
          </a:solidFill>
          <a:ln w="9525">
            <a:noFill/>
            <a:round/>
            <a:headEnd/>
            <a:tailEnd/>
          </a:ln>
          <a:effectLst/>
        </p:spPr>
        <p:txBody>
          <a:bodyPr wrap="none" anchor="ctr"/>
          <a:lstStyle/>
          <a:p>
            <a:pPr algn="ctr">
              <a:defRPr/>
            </a:pPr>
            <a:endParaRPr kumimoji="0" lang="zh-TW" altLang="zh-TW" sz="2400">
              <a:latin typeface="Times New Roman" pitchFamily="18" charset="0"/>
              <a:ea typeface="新細明體" pitchFamily="18" charset="-120"/>
            </a:endParaRPr>
          </a:p>
        </p:txBody>
      </p:sp>
      <p:sp>
        <p:nvSpPr>
          <p:cNvPr id="5" name="AutoShape 3"/>
          <p:cNvSpPr>
            <a:spLocks noChangeArrowheads="1"/>
          </p:cNvSpPr>
          <p:nvPr/>
        </p:nvSpPr>
        <p:spPr bwMode="white">
          <a:xfrm>
            <a:off x="436034" y="488950"/>
            <a:ext cx="11247967" cy="4768850"/>
          </a:xfrm>
          <a:prstGeom prst="roundRect">
            <a:avLst>
              <a:gd name="adj" fmla="val 7310"/>
            </a:avLst>
          </a:prstGeom>
          <a:solidFill>
            <a:schemeClr val="bg1"/>
          </a:solidFill>
          <a:ln w="9525">
            <a:noFill/>
            <a:round/>
            <a:headEnd/>
            <a:tailEnd/>
          </a:ln>
          <a:effectLst/>
        </p:spPr>
        <p:txBody>
          <a:bodyPr wrap="none" anchor="ctr"/>
          <a:lstStyle/>
          <a:p>
            <a:pPr algn="ctr">
              <a:defRPr/>
            </a:pPr>
            <a:endParaRPr kumimoji="0" lang="zh-TW" altLang="zh-TW" sz="2400">
              <a:latin typeface="Times New Roman" pitchFamily="18" charset="0"/>
              <a:ea typeface="新細明體" pitchFamily="18" charset="-120"/>
            </a:endParaRPr>
          </a:p>
        </p:txBody>
      </p:sp>
      <p:sp>
        <p:nvSpPr>
          <p:cNvPr id="6" name="AutoShape 4"/>
          <p:cNvSpPr>
            <a:spLocks noChangeArrowheads="1"/>
          </p:cNvSpPr>
          <p:nvPr/>
        </p:nvSpPr>
        <p:spPr bwMode="blackWhite">
          <a:xfrm>
            <a:off x="1828800" y="3338513"/>
            <a:ext cx="8534400" cy="2286000"/>
          </a:xfrm>
          <a:prstGeom prst="roundRect">
            <a:avLst>
              <a:gd name="adj" fmla="val 16667"/>
            </a:avLst>
          </a:prstGeom>
          <a:solidFill>
            <a:schemeClr val="bg1"/>
          </a:solidFill>
          <a:ln w="50800">
            <a:solidFill>
              <a:schemeClr val="bg2"/>
            </a:solidFill>
            <a:round/>
            <a:headEnd/>
            <a:tailEnd/>
          </a:ln>
          <a:effectLst/>
        </p:spPr>
        <p:txBody>
          <a:bodyPr wrap="none" anchor="ctr"/>
          <a:lstStyle/>
          <a:p>
            <a:pPr algn="ctr">
              <a:defRPr/>
            </a:pPr>
            <a:endParaRPr kumimoji="0" lang="zh-TW" altLang="zh-TW">
              <a:ea typeface="新細明體" pitchFamily="18" charset="-120"/>
            </a:endParaRPr>
          </a:p>
        </p:txBody>
      </p:sp>
      <p:sp>
        <p:nvSpPr>
          <p:cNvPr id="100357" name="Rectangle 5"/>
          <p:cNvSpPr>
            <a:spLocks noGrp="1" noChangeArrowheads="1"/>
          </p:cNvSpPr>
          <p:nvPr>
            <p:ph type="ctrTitle"/>
          </p:nvPr>
        </p:nvSpPr>
        <p:spPr>
          <a:xfrm>
            <a:off x="914400" y="857250"/>
            <a:ext cx="10363200" cy="2266950"/>
          </a:xfrm>
        </p:spPr>
        <p:txBody>
          <a:bodyPr anchor="ctr" anchorCtr="1"/>
          <a:lstStyle>
            <a:lvl1pPr algn="ctr">
              <a:defRPr sz="4100" i="1"/>
            </a:lvl1pPr>
          </a:lstStyle>
          <a:p>
            <a:r>
              <a:rPr lang="zh-TW" altLang="en-US"/>
              <a:t>按一下以編輯母片標題樣式</a:t>
            </a:r>
          </a:p>
        </p:txBody>
      </p:sp>
      <p:sp>
        <p:nvSpPr>
          <p:cNvPr id="100358" name="Rectangle 6"/>
          <p:cNvSpPr>
            <a:spLocks noGrp="1" noChangeArrowheads="1"/>
          </p:cNvSpPr>
          <p:nvPr>
            <p:ph type="subTitle" idx="1"/>
          </p:nvPr>
        </p:nvSpPr>
        <p:spPr>
          <a:xfrm>
            <a:off x="2336800" y="3567113"/>
            <a:ext cx="7213600" cy="1905000"/>
          </a:xfrm>
        </p:spPr>
        <p:txBody>
          <a:bodyPr anchor="ctr"/>
          <a:lstStyle>
            <a:lvl1pPr marL="0" indent="0" algn="ctr">
              <a:buFont typeface="Wingdings" pitchFamily="2" charset="2"/>
              <a:buNone/>
              <a:defRPr sz="3300"/>
            </a:lvl1pPr>
          </a:lstStyle>
          <a:p>
            <a:r>
              <a:rPr lang="zh-TW" altLang="en-US"/>
              <a:t>按一下以編輯母片副標題樣式</a:t>
            </a:r>
          </a:p>
        </p:txBody>
      </p:sp>
      <p:sp>
        <p:nvSpPr>
          <p:cNvPr id="7" name="Rectangle 7"/>
          <p:cNvSpPr>
            <a:spLocks noGrp="1" noChangeArrowheads="1"/>
          </p:cNvSpPr>
          <p:nvPr>
            <p:ph type="dt" sz="half" idx="10"/>
          </p:nvPr>
        </p:nvSpPr>
        <p:spPr/>
        <p:txBody>
          <a:bodyPr/>
          <a:lstStyle>
            <a:lvl1pPr>
              <a:defRPr/>
            </a:lvl1pPr>
          </a:lstStyle>
          <a:p>
            <a:pPr>
              <a:defRPr/>
            </a:pPr>
            <a:fld id="{60555732-0661-4510-8994-21747E367F95}" type="datetime1">
              <a:rPr lang="zh-TW" altLang="en-US"/>
              <a:pPr>
                <a:defRPr/>
              </a:pPr>
              <a:t>2018/1/9</a:t>
            </a:fld>
            <a:endParaRPr lang="en-US" altLang="zh-TW"/>
          </a:p>
        </p:txBody>
      </p:sp>
      <p:sp>
        <p:nvSpPr>
          <p:cNvPr id="8" name="Rectangle 8"/>
          <p:cNvSpPr>
            <a:spLocks noGrp="1" noChangeArrowheads="1"/>
          </p:cNvSpPr>
          <p:nvPr>
            <p:ph type="ftr" sz="quarter" idx="11"/>
          </p:nvPr>
        </p:nvSpPr>
        <p:spPr>
          <a:xfrm>
            <a:off x="3790952" y="6308725"/>
            <a:ext cx="5378449" cy="457200"/>
          </a:xfrm>
        </p:spPr>
        <p:txBody>
          <a:bodyPr/>
          <a:lstStyle>
            <a:lvl1pPr>
              <a:defRPr/>
            </a:lvl1pPr>
          </a:lstStyle>
          <a:p>
            <a:pPr>
              <a:defRPr/>
            </a:pPr>
            <a:r>
              <a:rPr lang="en-US" altLang="zh-TW"/>
              <a:t>National Cheng Kung University CSIE Computer &amp; Internet Architecture Lab </a:t>
            </a:r>
          </a:p>
        </p:txBody>
      </p:sp>
      <p:sp>
        <p:nvSpPr>
          <p:cNvPr id="9" name="Rectangle 9"/>
          <p:cNvSpPr>
            <a:spLocks noGrp="1" noChangeArrowheads="1"/>
          </p:cNvSpPr>
          <p:nvPr>
            <p:ph type="sldNum" sz="quarter" idx="12"/>
          </p:nvPr>
        </p:nvSpPr>
        <p:spPr/>
        <p:txBody>
          <a:bodyPr/>
          <a:lstStyle>
            <a:lvl1pPr>
              <a:defRPr/>
            </a:lvl1pPr>
          </a:lstStyle>
          <a:p>
            <a:pPr>
              <a:defRPr/>
            </a:pPr>
            <a:fld id="{C4D525C8-037D-4D9C-A89D-84B4CBED0478}" type="slidenum">
              <a:rPr lang="en-US" altLang="zh-TW"/>
              <a:pPr>
                <a:defRPr/>
              </a:pPr>
              <a:t>‹#›</a:t>
            </a:fld>
            <a:endParaRPr lang="en-US" altLang="zh-TW"/>
          </a:p>
        </p:txBody>
      </p:sp>
    </p:spTree>
    <p:extLst>
      <p:ext uri="{BB962C8B-B14F-4D97-AF65-F5344CB8AC3E}">
        <p14:creationId xmlns:p14="http://schemas.microsoft.com/office/powerpoint/2010/main" val="1974079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fld id="{46080299-9B71-4CE5-8AF3-49E78D1409C8}" type="datetime1">
              <a:rPr lang="zh-TW" altLang="en-US"/>
              <a:pPr>
                <a:defRPr/>
              </a:pPr>
              <a:t>2018/1/9</a:t>
            </a:fld>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CDD35581-8FB1-4BA3-A1BD-7283ADB7F164}" type="slidenum">
              <a:rPr lang="en-US" altLang="zh-TW"/>
              <a:pPr>
                <a:defRPr/>
              </a:pPr>
              <a:t>‹#›</a:t>
            </a:fld>
            <a:endParaRPr lang="en-US" altLang="zh-TW"/>
          </a:p>
        </p:txBody>
      </p:sp>
    </p:spTree>
    <p:extLst>
      <p:ext uri="{BB962C8B-B14F-4D97-AF65-F5344CB8AC3E}">
        <p14:creationId xmlns:p14="http://schemas.microsoft.com/office/powerpoint/2010/main" val="461516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12200" y="549276"/>
            <a:ext cx="2565400" cy="53943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1016000" y="549276"/>
            <a:ext cx="7493000" cy="53943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fld id="{2AF09290-2659-4358-AE6E-0D2AB2AB43AE}" type="datetime1">
              <a:rPr lang="zh-TW" altLang="en-US"/>
              <a:pPr>
                <a:defRPr/>
              </a:pPr>
              <a:t>2018/1/9</a:t>
            </a:fld>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B4378D4B-52B5-445E-B845-CE63557AFEDD}" type="slidenum">
              <a:rPr lang="en-US" altLang="zh-TW"/>
              <a:pPr>
                <a:defRPr/>
              </a:pPr>
              <a:t>‹#›</a:t>
            </a:fld>
            <a:endParaRPr lang="en-US" altLang="zh-TW"/>
          </a:p>
        </p:txBody>
      </p:sp>
    </p:spTree>
    <p:extLst>
      <p:ext uri="{BB962C8B-B14F-4D97-AF65-F5344CB8AC3E}">
        <p14:creationId xmlns:p14="http://schemas.microsoft.com/office/powerpoint/2010/main" val="24796815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1016000" y="549275"/>
            <a:ext cx="10261600" cy="592138"/>
          </a:xfrm>
        </p:spPr>
        <p:txBody>
          <a:bodyPr/>
          <a:lstStyle/>
          <a:p>
            <a:r>
              <a:rPr lang="zh-TW" altLang="en-US"/>
              <a:t>按一下以編輯母片標題樣式</a:t>
            </a:r>
          </a:p>
        </p:txBody>
      </p:sp>
      <p:sp>
        <p:nvSpPr>
          <p:cNvPr id="3" name="文字版面配置區 2"/>
          <p:cNvSpPr>
            <a:spLocks noGrp="1"/>
          </p:cNvSpPr>
          <p:nvPr>
            <p:ph type="body" sz="half" idx="1"/>
          </p:nvPr>
        </p:nvSpPr>
        <p:spPr>
          <a:xfrm>
            <a:off x="1016000" y="1412876"/>
            <a:ext cx="5029200" cy="4530725"/>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248400" y="1412876"/>
            <a:ext cx="5029200" cy="4530725"/>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p:cNvSpPr>
            <a:spLocks noGrp="1" noChangeArrowheads="1"/>
          </p:cNvSpPr>
          <p:nvPr>
            <p:ph type="dt" sz="half" idx="10"/>
          </p:nvPr>
        </p:nvSpPr>
        <p:spPr>
          <a:ln/>
        </p:spPr>
        <p:txBody>
          <a:bodyPr/>
          <a:lstStyle>
            <a:lvl1pPr>
              <a:defRPr/>
            </a:lvl1pPr>
          </a:lstStyle>
          <a:p>
            <a:pPr>
              <a:defRPr/>
            </a:pPr>
            <a:fld id="{B53D082F-EB1F-4CA9-A2BB-73C8CA86B6DC}" type="datetime1">
              <a:rPr lang="zh-TW" altLang="en-US"/>
              <a:pPr>
                <a:defRPr/>
              </a:pPr>
              <a:t>2018/1/9</a:t>
            </a:fld>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7" name="Rectangle 6"/>
          <p:cNvSpPr>
            <a:spLocks noGrp="1" noChangeArrowheads="1"/>
          </p:cNvSpPr>
          <p:nvPr>
            <p:ph type="sldNum" sz="quarter" idx="12"/>
          </p:nvPr>
        </p:nvSpPr>
        <p:spPr>
          <a:ln/>
        </p:spPr>
        <p:txBody>
          <a:bodyPr/>
          <a:lstStyle>
            <a:lvl1pPr>
              <a:defRPr/>
            </a:lvl1pPr>
          </a:lstStyle>
          <a:p>
            <a:pPr>
              <a:defRPr/>
            </a:pPr>
            <a:fld id="{3FE7B881-FCCB-4025-94C8-DA2AFB2801F9}" type="slidenum">
              <a:rPr lang="en-US" altLang="zh-TW"/>
              <a:pPr>
                <a:defRPr/>
              </a:pPr>
              <a:t>‹#›</a:t>
            </a:fld>
            <a:endParaRPr lang="en-US" altLang="zh-TW"/>
          </a:p>
        </p:txBody>
      </p:sp>
    </p:spTree>
    <p:extLst>
      <p:ext uri="{BB962C8B-B14F-4D97-AF65-F5344CB8AC3E}">
        <p14:creationId xmlns:p14="http://schemas.microsoft.com/office/powerpoint/2010/main" val="8873094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1016000" y="549275"/>
            <a:ext cx="10261600" cy="592138"/>
          </a:xfrm>
        </p:spPr>
        <p:txBody>
          <a:bodyPr/>
          <a:lstStyle/>
          <a:p>
            <a:r>
              <a:rPr lang="zh-TW" altLang="en-US"/>
              <a:t>按一下以編輯母片標題樣式</a:t>
            </a:r>
          </a:p>
        </p:txBody>
      </p:sp>
      <p:sp>
        <p:nvSpPr>
          <p:cNvPr id="3" name="表格版面配置區 2"/>
          <p:cNvSpPr>
            <a:spLocks noGrp="1"/>
          </p:cNvSpPr>
          <p:nvPr>
            <p:ph type="tbl" idx="1"/>
          </p:nvPr>
        </p:nvSpPr>
        <p:spPr>
          <a:xfrm>
            <a:off x="1016000" y="1412876"/>
            <a:ext cx="10261600" cy="4530725"/>
          </a:xfrm>
        </p:spPr>
        <p:txBody>
          <a:bodyPr/>
          <a:lstStyle/>
          <a:p>
            <a:pPr lvl="0"/>
            <a:endParaRPr lang="zh-TW" altLang="en-US" noProof="0"/>
          </a:p>
        </p:txBody>
      </p:sp>
      <p:sp>
        <p:nvSpPr>
          <p:cNvPr id="4" name="Rectangle 4"/>
          <p:cNvSpPr>
            <a:spLocks noGrp="1" noChangeArrowheads="1"/>
          </p:cNvSpPr>
          <p:nvPr>
            <p:ph type="dt" sz="half" idx="10"/>
          </p:nvPr>
        </p:nvSpPr>
        <p:spPr>
          <a:ln/>
        </p:spPr>
        <p:txBody>
          <a:bodyPr/>
          <a:lstStyle>
            <a:lvl1pPr>
              <a:defRPr/>
            </a:lvl1pPr>
          </a:lstStyle>
          <a:p>
            <a:pPr>
              <a:defRPr/>
            </a:pPr>
            <a:fld id="{43662556-DD1A-4320-A61A-1EEC9D929459}" type="datetime1">
              <a:rPr lang="zh-TW" altLang="en-US"/>
              <a:pPr>
                <a:defRPr/>
              </a:pPr>
              <a:t>2018/1/9</a:t>
            </a:fld>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89EE0783-66AB-4E9E-B57F-90858DA08AE8}" type="slidenum">
              <a:rPr lang="en-US" altLang="zh-TW"/>
              <a:pPr>
                <a:defRPr/>
              </a:pPr>
              <a:t>‹#›</a:t>
            </a:fld>
            <a:endParaRPr lang="en-US" altLang="zh-TW"/>
          </a:p>
        </p:txBody>
      </p:sp>
    </p:spTree>
    <p:extLst>
      <p:ext uri="{BB962C8B-B14F-4D97-AF65-F5344CB8AC3E}">
        <p14:creationId xmlns:p14="http://schemas.microsoft.com/office/powerpoint/2010/main" val="164737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fld id="{945B5826-75D5-42B3-A5C4-B229DF8C6A71}" type="datetime1">
              <a:rPr lang="zh-TW" altLang="en-US"/>
              <a:pPr>
                <a:defRPr/>
              </a:pPr>
              <a:t>2018/1/9</a:t>
            </a:fld>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716951E2-EEAA-4669-B8F0-B40FD5B3C243}" type="slidenum">
              <a:rPr lang="en-US" altLang="zh-TW"/>
              <a:pPr>
                <a:defRPr/>
              </a:pPr>
              <a:t>‹#›</a:t>
            </a:fld>
            <a:endParaRPr lang="en-US" altLang="zh-TW"/>
          </a:p>
        </p:txBody>
      </p:sp>
    </p:spTree>
    <p:extLst>
      <p:ext uri="{BB962C8B-B14F-4D97-AF65-F5344CB8AC3E}">
        <p14:creationId xmlns:p14="http://schemas.microsoft.com/office/powerpoint/2010/main" val="2150203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1"/>
            <a:ext cx="103632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fld id="{6D3840D1-7F77-4D1A-BD2B-AA0AFA56A26A}" type="datetime1">
              <a:rPr lang="zh-TW" altLang="en-US"/>
              <a:pPr>
                <a:defRPr/>
              </a:pPr>
              <a:t>2018/1/9</a:t>
            </a:fld>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8CF754AE-326A-49DC-BA3C-648274DC3B11}" type="slidenum">
              <a:rPr lang="en-US" altLang="zh-TW"/>
              <a:pPr>
                <a:defRPr/>
              </a:pPr>
              <a:t>‹#›</a:t>
            </a:fld>
            <a:endParaRPr lang="en-US" altLang="zh-TW"/>
          </a:p>
        </p:txBody>
      </p:sp>
    </p:spTree>
    <p:extLst>
      <p:ext uri="{BB962C8B-B14F-4D97-AF65-F5344CB8AC3E}">
        <p14:creationId xmlns:p14="http://schemas.microsoft.com/office/powerpoint/2010/main" val="1241178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1016000" y="1412876"/>
            <a:ext cx="50292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248400" y="1412876"/>
            <a:ext cx="50292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p:cNvSpPr>
            <a:spLocks noGrp="1" noChangeArrowheads="1"/>
          </p:cNvSpPr>
          <p:nvPr>
            <p:ph type="dt" sz="half" idx="10"/>
          </p:nvPr>
        </p:nvSpPr>
        <p:spPr>
          <a:ln/>
        </p:spPr>
        <p:txBody>
          <a:bodyPr/>
          <a:lstStyle>
            <a:lvl1pPr>
              <a:defRPr/>
            </a:lvl1pPr>
          </a:lstStyle>
          <a:p>
            <a:pPr>
              <a:defRPr/>
            </a:pPr>
            <a:fld id="{3A8D7D96-79B4-4AC6-A23F-82AC22FB9E37}" type="datetime1">
              <a:rPr lang="zh-TW" altLang="en-US"/>
              <a:pPr>
                <a:defRPr/>
              </a:pPr>
              <a:t>2018/1/9</a:t>
            </a:fld>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7" name="Rectangle 6"/>
          <p:cNvSpPr>
            <a:spLocks noGrp="1" noChangeArrowheads="1"/>
          </p:cNvSpPr>
          <p:nvPr>
            <p:ph type="sldNum" sz="quarter" idx="12"/>
          </p:nvPr>
        </p:nvSpPr>
        <p:spPr>
          <a:ln/>
        </p:spPr>
        <p:txBody>
          <a:bodyPr/>
          <a:lstStyle>
            <a:lvl1pPr>
              <a:defRPr/>
            </a:lvl1pPr>
          </a:lstStyle>
          <a:p>
            <a:pPr>
              <a:defRPr/>
            </a:pPr>
            <a:fld id="{D86F1F05-B80C-4342-AEC2-30DC8D76B3D4}" type="slidenum">
              <a:rPr lang="en-US" altLang="zh-TW"/>
              <a:pPr>
                <a:defRPr/>
              </a:pPr>
              <a:t>‹#›</a:t>
            </a:fld>
            <a:endParaRPr lang="en-US" altLang="zh-TW"/>
          </a:p>
        </p:txBody>
      </p:sp>
    </p:spTree>
    <p:extLst>
      <p:ext uri="{BB962C8B-B14F-4D97-AF65-F5344CB8AC3E}">
        <p14:creationId xmlns:p14="http://schemas.microsoft.com/office/powerpoint/2010/main" val="1697363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09600" y="274638"/>
            <a:ext cx="109728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p:cNvSpPr>
            <a:spLocks noGrp="1" noChangeArrowheads="1"/>
          </p:cNvSpPr>
          <p:nvPr>
            <p:ph type="dt" sz="half" idx="10"/>
          </p:nvPr>
        </p:nvSpPr>
        <p:spPr>
          <a:ln/>
        </p:spPr>
        <p:txBody>
          <a:bodyPr/>
          <a:lstStyle>
            <a:lvl1pPr>
              <a:defRPr/>
            </a:lvl1pPr>
          </a:lstStyle>
          <a:p>
            <a:pPr>
              <a:defRPr/>
            </a:pPr>
            <a:fld id="{B2C8D481-9A74-41A8-A3DD-B725FABA0BFD}" type="datetime1">
              <a:rPr lang="zh-TW" altLang="en-US"/>
              <a:pPr>
                <a:defRPr/>
              </a:pPr>
              <a:t>2018/1/9</a:t>
            </a:fld>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9" name="Rectangle 6"/>
          <p:cNvSpPr>
            <a:spLocks noGrp="1" noChangeArrowheads="1"/>
          </p:cNvSpPr>
          <p:nvPr>
            <p:ph type="sldNum" sz="quarter" idx="12"/>
          </p:nvPr>
        </p:nvSpPr>
        <p:spPr>
          <a:ln/>
        </p:spPr>
        <p:txBody>
          <a:bodyPr/>
          <a:lstStyle>
            <a:lvl1pPr>
              <a:defRPr/>
            </a:lvl1pPr>
          </a:lstStyle>
          <a:p>
            <a:pPr>
              <a:defRPr/>
            </a:pPr>
            <a:fld id="{5D8368F9-24E6-4439-86FC-553CFE5611B9}" type="slidenum">
              <a:rPr lang="en-US" altLang="zh-TW"/>
              <a:pPr>
                <a:defRPr/>
              </a:pPr>
              <a:t>‹#›</a:t>
            </a:fld>
            <a:endParaRPr lang="en-US" altLang="zh-TW"/>
          </a:p>
        </p:txBody>
      </p:sp>
    </p:spTree>
    <p:extLst>
      <p:ext uri="{BB962C8B-B14F-4D97-AF65-F5344CB8AC3E}">
        <p14:creationId xmlns:p14="http://schemas.microsoft.com/office/powerpoint/2010/main" val="3070461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p:cNvSpPr>
            <a:spLocks noGrp="1" noChangeArrowheads="1"/>
          </p:cNvSpPr>
          <p:nvPr>
            <p:ph type="dt" sz="half" idx="10"/>
          </p:nvPr>
        </p:nvSpPr>
        <p:spPr>
          <a:ln/>
        </p:spPr>
        <p:txBody>
          <a:bodyPr/>
          <a:lstStyle>
            <a:lvl1pPr>
              <a:defRPr/>
            </a:lvl1pPr>
          </a:lstStyle>
          <a:p>
            <a:pPr>
              <a:defRPr/>
            </a:pPr>
            <a:fld id="{C93432D8-DDB8-4D0D-A821-5B579638449B}" type="datetime1">
              <a:rPr lang="zh-TW" altLang="en-US"/>
              <a:pPr>
                <a:defRPr/>
              </a:pPr>
              <a:t>2018/1/9</a:t>
            </a:fld>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5" name="Rectangle 6"/>
          <p:cNvSpPr>
            <a:spLocks noGrp="1" noChangeArrowheads="1"/>
          </p:cNvSpPr>
          <p:nvPr>
            <p:ph type="sldNum" sz="quarter" idx="12"/>
          </p:nvPr>
        </p:nvSpPr>
        <p:spPr>
          <a:ln/>
        </p:spPr>
        <p:txBody>
          <a:bodyPr/>
          <a:lstStyle>
            <a:lvl1pPr>
              <a:defRPr/>
            </a:lvl1pPr>
          </a:lstStyle>
          <a:p>
            <a:pPr>
              <a:defRPr/>
            </a:pPr>
            <a:fld id="{CC3723CC-A3E8-494E-B22F-9BADF4484A4A}" type="slidenum">
              <a:rPr lang="en-US" altLang="zh-TW"/>
              <a:pPr>
                <a:defRPr/>
              </a:pPr>
              <a:t>‹#›</a:t>
            </a:fld>
            <a:endParaRPr lang="en-US" altLang="zh-TW"/>
          </a:p>
        </p:txBody>
      </p:sp>
    </p:spTree>
    <p:extLst>
      <p:ext uri="{BB962C8B-B14F-4D97-AF65-F5344CB8AC3E}">
        <p14:creationId xmlns:p14="http://schemas.microsoft.com/office/powerpoint/2010/main" val="3197492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C528D2E-D3A3-40BD-85D2-775B7A5B698A}" type="datetime1">
              <a:rPr lang="zh-TW" altLang="en-US"/>
              <a:pPr>
                <a:defRPr/>
              </a:pPr>
              <a:t>2018/1/9</a:t>
            </a:fld>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4" name="Rectangle 6"/>
          <p:cNvSpPr>
            <a:spLocks noGrp="1" noChangeArrowheads="1"/>
          </p:cNvSpPr>
          <p:nvPr>
            <p:ph type="sldNum" sz="quarter" idx="12"/>
          </p:nvPr>
        </p:nvSpPr>
        <p:spPr>
          <a:ln/>
        </p:spPr>
        <p:txBody>
          <a:bodyPr/>
          <a:lstStyle>
            <a:lvl1pPr>
              <a:defRPr/>
            </a:lvl1pPr>
          </a:lstStyle>
          <a:p>
            <a:pPr>
              <a:defRPr/>
            </a:pPr>
            <a:fld id="{1CCA9615-97A3-4B50-80FA-CDDFC7E0164E}" type="slidenum">
              <a:rPr lang="en-US" altLang="zh-TW"/>
              <a:pPr>
                <a:defRPr/>
              </a:pPr>
              <a:t>‹#›</a:t>
            </a:fld>
            <a:endParaRPr lang="en-US" altLang="zh-TW"/>
          </a:p>
        </p:txBody>
      </p:sp>
    </p:spTree>
    <p:extLst>
      <p:ext uri="{BB962C8B-B14F-4D97-AF65-F5344CB8AC3E}">
        <p14:creationId xmlns:p14="http://schemas.microsoft.com/office/powerpoint/2010/main" val="36053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1" y="273050"/>
            <a:ext cx="4011084" cy="1162050"/>
          </a:xfrm>
        </p:spPr>
        <p:txBody>
          <a:bodyPr/>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fld id="{A9F84AE2-8279-4719-AA7D-0CCC31134587}" type="datetime1">
              <a:rPr lang="zh-TW" altLang="en-US"/>
              <a:pPr>
                <a:defRPr/>
              </a:pPr>
              <a:t>2018/1/9</a:t>
            </a:fld>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7" name="Rectangle 6"/>
          <p:cNvSpPr>
            <a:spLocks noGrp="1" noChangeArrowheads="1"/>
          </p:cNvSpPr>
          <p:nvPr>
            <p:ph type="sldNum" sz="quarter" idx="12"/>
          </p:nvPr>
        </p:nvSpPr>
        <p:spPr>
          <a:ln/>
        </p:spPr>
        <p:txBody>
          <a:bodyPr/>
          <a:lstStyle>
            <a:lvl1pPr>
              <a:defRPr/>
            </a:lvl1pPr>
          </a:lstStyle>
          <a:p>
            <a:pPr>
              <a:defRPr/>
            </a:pPr>
            <a:fld id="{9268E641-5E6C-4237-BE88-7A5ACB6ACF21}" type="slidenum">
              <a:rPr lang="en-US" altLang="zh-TW"/>
              <a:pPr>
                <a:defRPr/>
              </a:pPr>
              <a:t>‹#›</a:t>
            </a:fld>
            <a:endParaRPr lang="en-US" altLang="zh-TW"/>
          </a:p>
        </p:txBody>
      </p:sp>
    </p:spTree>
    <p:extLst>
      <p:ext uri="{BB962C8B-B14F-4D97-AF65-F5344CB8AC3E}">
        <p14:creationId xmlns:p14="http://schemas.microsoft.com/office/powerpoint/2010/main" val="1388221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8"/>
          </a:xfrm>
        </p:spPr>
        <p:txBody>
          <a:bodyPr/>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fld id="{DE7A583F-7C87-430E-BA42-51959189E1EB}" type="datetime1">
              <a:rPr lang="zh-TW" altLang="en-US"/>
              <a:pPr>
                <a:defRPr/>
              </a:pPr>
              <a:t>2018/1/9</a:t>
            </a:fld>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7" name="Rectangle 6"/>
          <p:cNvSpPr>
            <a:spLocks noGrp="1" noChangeArrowheads="1"/>
          </p:cNvSpPr>
          <p:nvPr>
            <p:ph type="sldNum" sz="quarter" idx="12"/>
          </p:nvPr>
        </p:nvSpPr>
        <p:spPr>
          <a:ln/>
        </p:spPr>
        <p:txBody>
          <a:bodyPr/>
          <a:lstStyle>
            <a:lvl1pPr>
              <a:defRPr/>
            </a:lvl1pPr>
          </a:lstStyle>
          <a:p>
            <a:pPr>
              <a:defRPr/>
            </a:pPr>
            <a:fld id="{5D2EF0DD-2EB3-4841-BC04-5E0E052FC0DC}" type="slidenum">
              <a:rPr lang="en-US" altLang="zh-TW"/>
              <a:pPr>
                <a:defRPr/>
              </a:pPr>
              <a:t>‹#›</a:t>
            </a:fld>
            <a:endParaRPr lang="en-US" altLang="zh-TW"/>
          </a:p>
        </p:txBody>
      </p:sp>
    </p:spTree>
    <p:extLst>
      <p:ext uri="{BB962C8B-B14F-4D97-AF65-F5344CB8AC3E}">
        <p14:creationId xmlns:p14="http://schemas.microsoft.com/office/powerpoint/2010/main" val="1182859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16000" y="549275"/>
            <a:ext cx="10261600"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zh-TW" altLang="en-US"/>
              <a:t>按一下以編輯母片標題樣式</a:t>
            </a:r>
          </a:p>
        </p:txBody>
      </p:sp>
      <p:sp>
        <p:nvSpPr>
          <p:cNvPr id="1027" name="Rectangle 3"/>
          <p:cNvSpPr>
            <a:spLocks noGrp="1" noChangeArrowheads="1"/>
          </p:cNvSpPr>
          <p:nvPr>
            <p:ph type="body" idx="1"/>
          </p:nvPr>
        </p:nvSpPr>
        <p:spPr bwMode="auto">
          <a:xfrm>
            <a:off x="1016000" y="1412876"/>
            <a:ext cx="10261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99332" name="Rectangle 4"/>
          <p:cNvSpPr>
            <a:spLocks noGrp="1" noChangeArrowheads="1"/>
          </p:cNvSpPr>
          <p:nvPr>
            <p:ph type="dt" sz="half" idx="2"/>
          </p:nvPr>
        </p:nvSpPr>
        <p:spPr bwMode="auto">
          <a:xfrm>
            <a:off x="1016000" y="6308725"/>
            <a:ext cx="2743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atin typeface="Arial" charset="0"/>
                <a:ea typeface="新細明體" pitchFamily="18" charset="-120"/>
              </a:defRPr>
            </a:lvl1pPr>
          </a:lstStyle>
          <a:p>
            <a:pPr>
              <a:defRPr/>
            </a:pPr>
            <a:fld id="{C5623A5B-BE50-49C9-96A3-44CA19F684C2}" type="datetime1">
              <a:rPr lang="zh-TW" altLang="en-US"/>
              <a:pPr>
                <a:defRPr/>
              </a:pPr>
              <a:t>2018/1/9</a:t>
            </a:fld>
            <a:endParaRPr lang="en-US" altLang="zh-TW"/>
          </a:p>
        </p:txBody>
      </p:sp>
      <p:sp>
        <p:nvSpPr>
          <p:cNvPr id="99333" name="Rectangle 5"/>
          <p:cNvSpPr>
            <a:spLocks noGrp="1" noChangeArrowheads="1"/>
          </p:cNvSpPr>
          <p:nvPr>
            <p:ph type="ftr" sz="quarter" idx="3"/>
          </p:nvPr>
        </p:nvSpPr>
        <p:spPr bwMode="auto">
          <a:xfrm>
            <a:off x="3790951" y="6284913"/>
            <a:ext cx="5281083"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atin typeface="Arial" charset="0"/>
                <a:ea typeface="新細明體" pitchFamily="18" charset="-120"/>
              </a:defRPr>
            </a:lvl1pPr>
          </a:lstStyle>
          <a:p>
            <a:pPr>
              <a:defRPr/>
            </a:pPr>
            <a:r>
              <a:rPr lang="en-US" altLang="zh-TW"/>
              <a:t>National Cheng Kung University CSIE Computer &amp; Internet Architecture Lab </a:t>
            </a:r>
          </a:p>
        </p:txBody>
      </p:sp>
      <p:sp>
        <p:nvSpPr>
          <p:cNvPr id="99334" name="Rectangle 6"/>
          <p:cNvSpPr>
            <a:spLocks noGrp="1" noChangeArrowheads="1"/>
          </p:cNvSpPr>
          <p:nvPr>
            <p:ph type="sldNum" sz="quarter" idx="4"/>
          </p:nvPr>
        </p:nvSpPr>
        <p:spPr bwMode="auto">
          <a:xfrm>
            <a:off x="9144000" y="6308725"/>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atin typeface="Arial" charset="0"/>
                <a:ea typeface="新細明體" pitchFamily="18" charset="-120"/>
              </a:defRPr>
            </a:lvl1pPr>
          </a:lstStyle>
          <a:p>
            <a:pPr>
              <a:defRPr/>
            </a:pPr>
            <a:fld id="{22008DEC-E19B-4006-9D6C-42694AEFA0F0}" type="slidenum">
              <a:rPr lang="en-US" altLang="zh-TW"/>
              <a:pPr>
                <a:defRPr/>
              </a:pPr>
              <a:t>‹#›</a:t>
            </a:fld>
            <a:endParaRPr lang="en-US" altLang="zh-TW"/>
          </a:p>
        </p:txBody>
      </p:sp>
      <p:grpSp>
        <p:nvGrpSpPr>
          <p:cNvPr id="1031" name="Group 10"/>
          <p:cNvGrpSpPr>
            <a:grpSpLocks/>
          </p:cNvGrpSpPr>
          <p:nvPr/>
        </p:nvGrpSpPr>
        <p:grpSpPr bwMode="auto">
          <a:xfrm>
            <a:off x="224368" y="212725"/>
            <a:ext cx="11764433" cy="6096000"/>
            <a:chOff x="106" y="28"/>
            <a:chExt cx="5558" cy="3840"/>
          </a:xfrm>
        </p:grpSpPr>
        <p:sp>
          <p:nvSpPr>
            <p:cNvPr id="99336" name="AutoShape 8"/>
            <p:cNvSpPr>
              <a:spLocks noChangeArrowheads="1"/>
            </p:cNvSpPr>
            <p:nvPr/>
          </p:nvSpPr>
          <p:spPr bwMode="auto">
            <a:xfrm>
              <a:off x="106" y="28"/>
              <a:ext cx="5558" cy="3840"/>
            </a:xfrm>
            <a:prstGeom prst="roundRect">
              <a:avLst>
                <a:gd name="adj" fmla="val 11046"/>
              </a:avLst>
            </a:prstGeom>
            <a:noFill/>
            <a:ln w="28575">
              <a:solidFill>
                <a:schemeClr val="folHlink"/>
              </a:solidFill>
              <a:round/>
              <a:headEnd/>
              <a:tailEnd/>
            </a:ln>
            <a:effectLst/>
          </p:spPr>
          <p:txBody>
            <a:bodyPr wrap="none" anchor="ctr"/>
            <a:lstStyle/>
            <a:p>
              <a:pPr algn="ctr">
                <a:defRPr/>
              </a:pPr>
              <a:endParaRPr kumimoji="0" lang="zh-TW" altLang="zh-TW" sz="2400">
                <a:latin typeface="Times New Roman" pitchFamily="18" charset="0"/>
                <a:ea typeface="新細明體" pitchFamily="18" charset="-120"/>
              </a:endParaRPr>
            </a:p>
          </p:txBody>
        </p:sp>
        <p:sp>
          <p:nvSpPr>
            <p:cNvPr id="99337" name="Line 9"/>
            <p:cNvSpPr>
              <a:spLocks noChangeShapeType="1"/>
            </p:cNvSpPr>
            <p:nvPr/>
          </p:nvSpPr>
          <p:spPr bwMode="auto">
            <a:xfrm>
              <a:off x="480" y="709"/>
              <a:ext cx="4848" cy="0"/>
            </a:xfrm>
            <a:prstGeom prst="line">
              <a:avLst/>
            </a:prstGeom>
            <a:noFill/>
            <a:ln w="38100">
              <a:solidFill>
                <a:schemeClr val="folHlink"/>
              </a:solidFill>
              <a:round/>
              <a:headEnd/>
              <a:tailEnd/>
            </a:ln>
            <a:effectLst/>
          </p:spPr>
          <p:txBody>
            <a:bodyPr/>
            <a:lstStyle/>
            <a:p>
              <a:pPr>
                <a:defRPr/>
              </a:pPr>
              <a:endParaRPr lang="zh-TW" altLang="en-US">
                <a:ea typeface="新細明體" pitchFamily="18" charset="-120"/>
              </a:endParaRPr>
            </a:p>
          </p:txBody>
        </p:sp>
      </p:grpSp>
    </p:spTree>
  </p:cSld>
  <p:clrMap bg1="lt1" tx1="dk1" bg2="lt2" tx2="dk2" accent1="accent1" accent2="accent2" accent3="accent3" accent4="accent4" accent5="accent5" accent6="accent6" hlink="hlink" folHlink="folHlink"/>
  <p:sldLayoutIdLst>
    <p:sldLayoutId id="2147484124" r:id="rId1"/>
    <p:sldLayoutId id="2147484112" r:id="rId2"/>
    <p:sldLayoutId id="2147484113" r:id="rId3"/>
    <p:sldLayoutId id="2147484114" r:id="rId4"/>
    <p:sldLayoutId id="2147484115" r:id="rId5"/>
    <p:sldLayoutId id="2147484116" r:id="rId6"/>
    <p:sldLayoutId id="2147484117" r:id="rId7"/>
    <p:sldLayoutId id="2147484118" r:id="rId8"/>
    <p:sldLayoutId id="2147484119" r:id="rId9"/>
    <p:sldLayoutId id="2147484120" r:id="rId10"/>
    <p:sldLayoutId id="2147484121" r:id="rId11"/>
    <p:sldLayoutId id="2147484122" r:id="rId12"/>
    <p:sldLayoutId id="2147484123" r:id="rId13"/>
  </p:sldLayoutIdLst>
  <p:hf hdr="0" dt="0"/>
  <p:txStyles>
    <p:titleStyle>
      <a:lvl1pPr algn="l" rtl="0" eaLnBrk="0" fontAlgn="base" hangingPunct="0">
        <a:spcBef>
          <a:spcPct val="0"/>
        </a:spcBef>
        <a:spcAft>
          <a:spcPct val="0"/>
        </a:spcAft>
        <a:defRPr kumimoji="1" sz="3300">
          <a:solidFill>
            <a:schemeClr val="tx2"/>
          </a:solidFill>
          <a:latin typeface="+mj-lt"/>
          <a:ea typeface="+mj-ea"/>
          <a:cs typeface="+mj-cs"/>
        </a:defRPr>
      </a:lvl1pPr>
      <a:lvl2pPr algn="l" rtl="0" eaLnBrk="0" fontAlgn="base" hangingPunct="0">
        <a:spcBef>
          <a:spcPct val="0"/>
        </a:spcBef>
        <a:spcAft>
          <a:spcPct val="0"/>
        </a:spcAft>
        <a:defRPr kumimoji="1" sz="3300">
          <a:solidFill>
            <a:schemeClr val="tx2"/>
          </a:solidFill>
          <a:latin typeface="Arial Black" pitchFamily="34" charset="0"/>
          <a:ea typeface="新細明體" pitchFamily="18" charset="-120"/>
        </a:defRPr>
      </a:lvl2pPr>
      <a:lvl3pPr algn="l" rtl="0" eaLnBrk="0" fontAlgn="base" hangingPunct="0">
        <a:spcBef>
          <a:spcPct val="0"/>
        </a:spcBef>
        <a:spcAft>
          <a:spcPct val="0"/>
        </a:spcAft>
        <a:defRPr kumimoji="1" sz="3300">
          <a:solidFill>
            <a:schemeClr val="tx2"/>
          </a:solidFill>
          <a:latin typeface="Arial Black" pitchFamily="34" charset="0"/>
          <a:ea typeface="新細明體" pitchFamily="18" charset="-120"/>
        </a:defRPr>
      </a:lvl3pPr>
      <a:lvl4pPr algn="l" rtl="0" eaLnBrk="0" fontAlgn="base" hangingPunct="0">
        <a:spcBef>
          <a:spcPct val="0"/>
        </a:spcBef>
        <a:spcAft>
          <a:spcPct val="0"/>
        </a:spcAft>
        <a:defRPr kumimoji="1" sz="3300">
          <a:solidFill>
            <a:schemeClr val="tx2"/>
          </a:solidFill>
          <a:latin typeface="Arial Black" pitchFamily="34" charset="0"/>
          <a:ea typeface="新細明體" pitchFamily="18" charset="-120"/>
        </a:defRPr>
      </a:lvl4pPr>
      <a:lvl5pPr algn="l" rtl="0" eaLnBrk="0" fontAlgn="base" hangingPunct="0">
        <a:spcBef>
          <a:spcPct val="0"/>
        </a:spcBef>
        <a:spcAft>
          <a:spcPct val="0"/>
        </a:spcAft>
        <a:defRPr kumimoji="1" sz="3300">
          <a:solidFill>
            <a:schemeClr val="tx2"/>
          </a:solidFill>
          <a:latin typeface="Arial Black" pitchFamily="34" charset="0"/>
          <a:ea typeface="新細明體" pitchFamily="18" charset="-120"/>
        </a:defRPr>
      </a:lvl5pPr>
      <a:lvl6pPr marL="457200" algn="l" rtl="0" fontAlgn="base">
        <a:spcBef>
          <a:spcPct val="0"/>
        </a:spcBef>
        <a:spcAft>
          <a:spcPct val="0"/>
        </a:spcAft>
        <a:defRPr kumimoji="1" sz="3300">
          <a:solidFill>
            <a:schemeClr val="tx2"/>
          </a:solidFill>
          <a:latin typeface="Arial Black" pitchFamily="34" charset="0"/>
          <a:ea typeface="新細明體" pitchFamily="18" charset="-120"/>
        </a:defRPr>
      </a:lvl6pPr>
      <a:lvl7pPr marL="914400" algn="l" rtl="0" fontAlgn="base">
        <a:spcBef>
          <a:spcPct val="0"/>
        </a:spcBef>
        <a:spcAft>
          <a:spcPct val="0"/>
        </a:spcAft>
        <a:defRPr kumimoji="1" sz="3300">
          <a:solidFill>
            <a:schemeClr val="tx2"/>
          </a:solidFill>
          <a:latin typeface="Arial Black" pitchFamily="34" charset="0"/>
          <a:ea typeface="新細明體" pitchFamily="18" charset="-120"/>
        </a:defRPr>
      </a:lvl7pPr>
      <a:lvl8pPr marL="1371600" algn="l" rtl="0" fontAlgn="base">
        <a:spcBef>
          <a:spcPct val="0"/>
        </a:spcBef>
        <a:spcAft>
          <a:spcPct val="0"/>
        </a:spcAft>
        <a:defRPr kumimoji="1" sz="3300">
          <a:solidFill>
            <a:schemeClr val="tx2"/>
          </a:solidFill>
          <a:latin typeface="Arial Black" pitchFamily="34" charset="0"/>
          <a:ea typeface="新細明體" pitchFamily="18" charset="-120"/>
        </a:defRPr>
      </a:lvl8pPr>
      <a:lvl9pPr marL="1828800" algn="l" rtl="0" fontAlgn="base">
        <a:spcBef>
          <a:spcPct val="0"/>
        </a:spcBef>
        <a:spcAft>
          <a:spcPct val="0"/>
        </a:spcAft>
        <a:defRPr kumimoji="1" sz="3300">
          <a:solidFill>
            <a:schemeClr val="tx2"/>
          </a:solidFill>
          <a:latin typeface="Arial Black" pitchFamily="34" charset="0"/>
          <a:ea typeface="新細明體" pitchFamily="18" charset="-120"/>
        </a:defRPr>
      </a:lvl9pPr>
    </p:titleStyle>
    <p:body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kumimoji="1" sz="26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150000"/>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5000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SzPct val="150000"/>
        <a:buChar char="•"/>
        <a:defRPr kumimoji="1" sz="20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12119" y="1052737"/>
            <a:ext cx="8785225" cy="1944687"/>
          </a:xfrm>
        </p:spPr>
        <p:txBody>
          <a:bodyPr/>
          <a:lstStyle/>
          <a:p>
            <a:r>
              <a:rPr lang="en-US" altLang="zh-TW" sz="2800" b="1" i="0" dirty="0"/>
              <a:t>High Performance Intrusion Detection Using HTTP-Based Payload Aggregation</a:t>
            </a:r>
            <a:endParaRPr lang="zh-TW" altLang="zh-TW" sz="2800" i="0" dirty="0"/>
          </a:p>
        </p:txBody>
      </p:sp>
      <p:sp>
        <p:nvSpPr>
          <p:cNvPr id="3075" name="Rectangle 3"/>
          <p:cNvSpPr>
            <a:spLocks noGrp="1" noChangeArrowheads="1"/>
          </p:cNvSpPr>
          <p:nvPr>
            <p:ph type="subTitle" idx="1"/>
          </p:nvPr>
        </p:nvSpPr>
        <p:spPr>
          <a:xfrm>
            <a:off x="2459596" y="3429000"/>
            <a:ext cx="7380820" cy="2160588"/>
          </a:xfrm>
        </p:spPr>
        <p:txBody>
          <a:bodyPr/>
          <a:lstStyle/>
          <a:p>
            <a:pPr algn="l"/>
            <a:r>
              <a:rPr lang="en-US" altLang="zh-TW" sz="1800" dirty="0"/>
              <a:t>2017 IEEE 42nd Conference on Local Computer Networks (LCN)</a:t>
            </a:r>
          </a:p>
          <a:p>
            <a:pPr algn="l"/>
            <a:endParaRPr lang="en-US" altLang="zh-TW" sz="1800" dirty="0"/>
          </a:p>
          <a:p>
            <a:pPr algn="l"/>
            <a:r>
              <a:rPr lang="en-US" altLang="zh-TW" sz="1800" dirty="0"/>
              <a:t>Author: 		Felix </a:t>
            </a:r>
            <a:r>
              <a:rPr lang="en-US" altLang="zh-TW" sz="1800" dirty="0" err="1"/>
              <a:t>Erlacher</a:t>
            </a:r>
            <a:r>
              <a:rPr lang="en-US" altLang="zh-TW" sz="1800" dirty="0"/>
              <a:t>, </a:t>
            </a:r>
            <a:r>
              <a:rPr lang="en-US" altLang="zh-TW" sz="1800" dirty="0" err="1"/>
              <a:t>Falko</a:t>
            </a:r>
            <a:r>
              <a:rPr lang="en-US" altLang="zh-TW" sz="1800" dirty="0"/>
              <a:t> Dressler</a:t>
            </a:r>
          </a:p>
          <a:p>
            <a:pPr algn="l"/>
            <a:r>
              <a:rPr lang="en-US" altLang="zh-TW" sz="1800" dirty="0">
                <a:latin typeface="Times New Roman" panose="02020603050405020304" pitchFamily="18" charset="0"/>
                <a:cs typeface="Times New Roman" panose="02020603050405020304" pitchFamily="18" charset="0"/>
              </a:rPr>
              <a:t>Presenter: 	</a:t>
            </a:r>
            <a:r>
              <a:rPr lang="en-US" altLang="zh-TW" sz="1800" dirty="0"/>
              <a:t>Cheng-Feng </a:t>
            </a:r>
            <a:r>
              <a:rPr lang="en-US" altLang="zh-TW" sz="1800" dirty="0" err="1"/>
              <a:t>Ke</a:t>
            </a:r>
            <a:endParaRPr lang="en-US" altLang="zh-TW" sz="1800" dirty="0"/>
          </a:p>
          <a:p>
            <a:pPr algn="l"/>
            <a:r>
              <a:rPr lang="en-US" altLang="zh-TW" sz="1800" dirty="0">
                <a:latin typeface="Times New Roman" panose="02020603050405020304" pitchFamily="18" charset="0"/>
                <a:cs typeface="Times New Roman" panose="02020603050405020304" pitchFamily="18" charset="0"/>
              </a:rPr>
              <a:t>Date: 		2018/01/10</a:t>
            </a:r>
            <a:endParaRPr kumimoji="0" lang="en-US" altLang="zh-TW" sz="400" dirty="0">
              <a:latin typeface="標楷體" pitchFamily="65" charset="-120"/>
              <a:ea typeface="標楷體" pitchFamily="65" charset="-120"/>
            </a:endParaRPr>
          </a:p>
        </p:txBody>
      </p:sp>
      <p:sp>
        <p:nvSpPr>
          <p:cNvPr id="3077" name="Rectangle 5"/>
          <p:cNvSpPr>
            <a:spLocks noChangeArrowheads="1"/>
          </p:cNvSpPr>
          <p:nvPr/>
        </p:nvSpPr>
        <p:spPr bwMode="auto">
          <a:xfrm>
            <a:off x="3124201" y="6016626"/>
            <a:ext cx="596106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p>
            <a:pPr algn="ctr" eaLnBrk="0" hangingPunct="0"/>
            <a:r>
              <a:rPr lang="en-US" altLang="zh-TW" sz="1600" dirty="0"/>
              <a:t>Department of Computer Science and Information Engineering </a:t>
            </a:r>
          </a:p>
          <a:p>
            <a:pPr algn="ctr" eaLnBrk="0" hangingPunct="0"/>
            <a:r>
              <a:rPr lang="en-US" altLang="zh-TW" sz="1600" dirty="0"/>
              <a:t>National Cheng Kung University, Taiwan R.O.C.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15863" y="548680"/>
            <a:ext cx="7696200" cy="592138"/>
          </a:xfrm>
        </p:spPr>
        <p:txBody>
          <a:bodyPr/>
          <a:lstStyle/>
          <a:p>
            <a:r>
              <a:rPr lang="en-US" altLang="zh-TW" sz="3600" b="1" dirty="0"/>
              <a:t>EVALUATION</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10</a:t>
            </a:fld>
            <a:endParaRPr lang="en-US" altLang="zh-TW"/>
          </a:p>
        </p:txBody>
      </p:sp>
      <p:sp>
        <p:nvSpPr>
          <p:cNvPr id="18" name="Rectangle 3">
            <a:extLst>
              <a:ext uri="{FF2B5EF4-FFF2-40B4-BE49-F238E27FC236}">
                <a16:creationId xmlns:a16="http://schemas.microsoft.com/office/drawing/2014/main" id="{EBF75EA1-D3F0-4163-A066-C017FC3F202B}"/>
              </a:ext>
            </a:extLst>
          </p:cNvPr>
          <p:cNvSpPr txBox="1">
            <a:spLocks noChangeArrowheads="1"/>
          </p:cNvSpPr>
          <p:nvPr/>
        </p:nvSpPr>
        <p:spPr bwMode="auto">
          <a:xfrm>
            <a:off x="1016396" y="1448780"/>
            <a:ext cx="10336187" cy="4252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kumimoji="1" sz="26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150000"/>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5000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SzPct val="150000"/>
              <a:buChar char="•"/>
              <a:defRPr kumimoji="1" sz="20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a:lstStyle>
          <a:p>
            <a:pPr marL="0" indent="0">
              <a:buNone/>
            </a:pPr>
            <a:r>
              <a:rPr lang="en-US" altLang="zh-TW" sz="2400" dirty="0"/>
              <a:t>We assessed the overall system performance using a realistic scenario by replaying the previously used proxy trace between two workstations (Linux 3.2.0, i5-4440 CPU, 32 GB RAM), which are directly connected over a 10 </a:t>
            </a:r>
            <a:r>
              <a:rPr lang="en-US" altLang="zh-TW" sz="2400" dirty="0" err="1"/>
              <a:t>Gbit</a:t>
            </a:r>
            <a:r>
              <a:rPr lang="en-US" altLang="zh-TW" sz="2400" dirty="0"/>
              <a:t>/s Ethernet network (Intel 82599 NICs).</a:t>
            </a:r>
          </a:p>
          <a:p>
            <a:pPr marL="0" indent="0">
              <a:buNone/>
            </a:pPr>
            <a:endParaRPr lang="en-US" altLang="zh-TW" sz="2400" dirty="0"/>
          </a:p>
          <a:p>
            <a:pPr marL="0" indent="0">
              <a:buNone/>
            </a:pPr>
            <a:r>
              <a:rPr lang="en-US" altLang="zh-TW" sz="2400" dirty="0"/>
              <a:t>The goal was to measure the workload processing capacity (in our case packet throughput) and to assess the influence of our filtering system. We adapted the proxy trace used above for the performance tests by repeating the trace 15 times.</a:t>
            </a:r>
          </a:p>
          <a:p>
            <a:pPr marL="0" indent="0">
              <a:buNone/>
            </a:pPr>
            <a:endParaRPr lang="en-US" altLang="zh-TW" sz="2400" dirty="0"/>
          </a:p>
          <a:p>
            <a:pPr marL="0" indent="0">
              <a:buNone/>
            </a:pPr>
            <a:r>
              <a:rPr lang="en-US" altLang="zh-TW" sz="2400" dirty="0"/>
              <a:t>The result is a trace with 33 million packets and 28 GB of data. To replay the network trace, we used the program </a:t>
            </a:r>
            <a:r>
              <a:rPr lang="en-US" altLang="zh-TW" sz="2400" dirty="0" err="1"/>
              <a:t>pfsend</a:t>
            </a:r>
            <a:r>
              <a:rPr lang="en-US" altLang="zh-TW" sz="2400" dirty="0"/>
              <a:t> from the </a:t>
            </a:r>
            <a:r>
              <a:rPr lang="en-US" altLang="zh-TW" sz="2400" dirty="0" err="1"/>
              <a:t>PF_Ring</a:t>
            </a:r>
            <a:r>
              <a:rPr lang="en-US" altLang="zh-TW" sz="2400" dirty="0"/>
              <a:t> program suite [26], which is more accurate than the well-known </a:t>
            </a:r>
            <a:r>
              <a:rPr lang="en-US" altLang="zh-TW" sz="2400" dirty="0" err="1"/>
              <a:t>tcpreplay</a:t>
            </a:r>
            <a:r>
              <a:rPr lang="en-US" altLang="zh-TW" sz="2400" dirty="0"/>
              <a:t>.</a:t>
            </a:r>
          </a:p>
        </p:txBody>
      </p:sp>
    </p:spTree>
    <p:extLst>
      <p:ext uri="{BB962C8B-B14F-4D97-AF65-F5344CB8AC3E}">
        <p14:creationId xmlns:p14="http://schemas.microsoft.com/office/powerpoint/2010/main" val="1335622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15863" y="548680"/>
            <a:ext cx="7696200" cy="592138"/>
          </a:xfrm>
        </p:spPr>
        <p:txBody>
          <a:bodyPr/>
          <a:lstStyle/>
          <a:p>
            <a:r>
              <a:rPr lang="en-US" altLang="zh-TW" sz="3600" b="1" dirty="0"/>
              <a:t>EVALUATION</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11</a:t>
            </a:fld>
            <a:endParaRPr lang="en-US" altLang="zh-TW"/>
          </a:p>
        </p:txBody>
      </p:sp>
      <p:sp>
        <p:nvSpPr>
          <p:cNvPr id="18" name="Rectangle 3">
            <a:extLst>
              <a:ext uri="{FF2B5EF4-FFF2-40B4-BE49-F238E27FC236}">
                <a16:creationId xmlns:a16="http://schemas.microsoft.com/office/drawing/2014/main" id="{EBF75EA1-D3F0-4163-A066-C017FC3F202B}"/>
              </a:ext>
            </a:extLst>
          </p:cNvPr>
          <p:cNvSpPr txBox="1">
            <a:spLocks noChangeArrowheads="1"/>
          </p:cNvSpPr>
          <p:nvPr/>
        </p:nvSpPr>
        <p:spPr bwMode="auto">
          <a:xfrm>
            <a:off x="1016396" y="1448780"/>
            <a:ext cx="10336187" cy="4252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kumimoji="1" sz="26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150000"/>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5000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SzPct val="150000"/>
              <a:buChar char="•"/>
              <a:defRPr kumimoji="1" sz="20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a:lstStyle>
          <a:p>
            <a:pPr marL="0" indent="0">
              <a:buNone/>
            </a:pPr>
            <a:endParaRPr lang="en-US" altLang="zh-TW" sz="2400" dirty="0"/>
          </a:p>
        </p:txBody>
      </p:sp>
      <p:pic>
        <p:nvPicPr>
          <p:cNvPr id="3" name="圖片 2">
            <a:extLst>
              <a:ext uri="{FF2B5EF4-FFF2-40B4-BE49-F238E27FC236}">
                <a16:creationId xmlns:a16="http://schemas.microsoft.com/office/drawing/2014/main" id="{44A41BCF-82E8-460B-9914-7F78B857C6A3}"/>
              </a:ext>
            </a:extLst>
          </p:cNvPr>
          <p:cNvPicPr>
            <a:picLocks noChangeAspect="1"/>
          </p:cNvPicPr>
          <p:nvPr/>
        </p:nvPicPr>
        <p:blipFill>
          <a:blip r:embed="rId3"/>
          <a:stretch>
            <a:fillRect/>
          </a:stretch>
        </p:blipFill>
        <p:spPr>
          <a:xfrm>
            <a:off x="83332" y="28224"/>
            <a:ext cx="5868652" cy="3572223"/>
          </a:xfrm>
          <a:prstGeom prst="rect">
            <a:avLst/>
          </a:prstGeom>
        </p:spPr>
      </p:pic>
      <p:pic>
        <p:nvPicPr>
          <p:cNvPr id="6" name="圖片 5">
            <a:extLst>
              <a:ext uri="{FF2B5EF4-FFF2-40B4-BE49-F238E27FC236}">
                <a16:creationId xmlns:a16="http://schemas.microsoft.com/office/drawing/2014/main" id="{ABD20994-7947-42B3-B1DC-7F11D6EB02D3}"/>
              </a:ext>
            </a:extLst>
          </p:cNvPr>
          <p:cNvPicPr>
            <a:picLocks noChangeAspect="1"/>
          </p:cNvPicPr>
          <p:nvPr/>
        </p:nvPicPr>
        <p:blipFill>
          <a:blip r:embed="rId4"/>
          <a:stretch>
            <a:fillRect/>
          </a:stretch>
        </p:blipFill>
        <p:spPr>
          <a:xfrm>
            <a:off x="6048672" y="38247"/>
            <a:ext cx="6096000" cy="3695133"/>
          </a:xfrm>
          <a:prstGeom prst="rect">
            <a:avLst/>
          </a:prstGeom>
        </p:spPr>
      </p:pic>
      <p:pic>
        <p:nvPicPr>
          <p:cNvPr id="8" name="圖片 7">
            <a:extLst>
              <a:ext uri="{FF2B5EF4-FFF2-40B4-BE49-F238E27FC236}">
                <a16:creationId xmlns:a16="http://schemas.microsoft.com/office/drawing/2014/main" id="{F4703E47-64EE-4C6C-AF6F-62F2C51FF48E}"/>
              </a:ext>
            </a:extLst>
          </p:cNvPr>
          <p:cNvPicPr>
            <a:picLocks noChangeAspect="1"/>
          </p:cNvPicPr>
          <p:nvPr/>
        </p:nvPicPr>
        <p:blipFill>
          <a:blip r:embed="rId5"/>
          <a:stretch>
            <a:fillRect/>
          </a:stretch>
        </p:blipFill>
        <p:spPr>
          <a:xfrm>
            <a:off x="101070" y="3537012"/>
            <a:ext cx="5634890" cy="3320988"/>
          </a:xfrm>
          <a:prstGeom prst="rect">
            <a:avLst/>
          </a:prstGeom>
        </p:spPr>
      </p:pic>
      <p:pic>
        <p:nvPicPr>
          <p:cNvPr id="9" name="圖片 8">
            <a:extLst>
              <a:ext uri="{FF2B5EF4-FFF2-40B4-BE49-F238E27FC236}">
                <a16:creationId xmlns:a16="http://schemas.microsoft.com/office/drawing/2014/main" id="{2DD824D8-AC7F-4338-B703-C1CD521EABC2}"/>
              </a:ext>
            </a:extLst>
          </p:cNvPr>
          <p:cNvPicPr>
            <a:picLocks noChangeAspect="1"/>
          </p:cNvPicPr>
          <p:nvPr/>
        </p:nvPicPr>
        <p:blipFill>
          <a:blip r:embed="rId6"/>
          <a:stretch>
            <a:fillRect/>
          </a:stretch>
        </p:blipFill>
        <p:spPr>
          <a:xfrm>
            <a:off x="5792053" y="4720725"/>
            <a:ext cx="6314479" cy="688495"/>
          </a:xfrm>
          <a:prstGeom prst="rect">
            <a:avLst/>
          </a:prstGeom>
        </p:spPr>
      </p:pic>
    </p:spTree>
    <p:extLst>
      <p:ext uri="{BB962C8B-B14F-4D97-AF65-F5344CB8AC3E}">
        <p14:creationId xmlns:p14="http://schemas.microsoft.com/office/powerpoint/2010/main" val="379707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15863" y="548680"/>
            <a:ext cx="7696200" cy="592138"/>
          </a:xfrm>
        </p:spPr>
        <p:txBody>
          <a:bodyPr/>
          <a:lstStyle/>
          <a:p>
            <a:r>
              <a:rPr lang="en-US" altLang="zh-TW" sz="3600" b="1" dirty="0"/>
              <a:t>EVALUATION</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12</a:t>
            </a:fld>
            <a:endParaRPr lang="en-US" altLang="zh-TW"/>
          </a:p>
        </p:txBody>
      </p:sp>
      <p:sp>
        <p:nvSpPr>
          <p:cNvPr id="18" name="Rectangle 3">
            <a:extLst>
              <a:ext uri="{FF2B5EF4-FFF2-40B4-BE49-F238E27FC236}">
                <a16:creationId xmlns:a16="http://schemas.microsoft.com/office/drawing/2014/main" id="{EBF75EA1-D3F0-4163-A066-C017FC3F202B}"/>
              </a:ext>
            </a:extLst>
          </p:cNvPr>
          <p:cNvSpPr txBox="1">
            <a:spLocks noChangeArrowheads="1"/>
          </p:cNvSpPr>
          <p:nvPr/>
        </p:nvSpPr>
        <p:spPr bwMode="auto">
          <a:xfrm>
            <a:off x="1016396" y="1448780"/>
            <a:ext cx="10336187" cy="4252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kumimoji="1" sz="26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150000"/>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5000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SzPct val="150000"/>
              <a:buChar char="•"/>
              <a:defRPr kumimoji="1" sz="20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a:lstStyle>
          <a:p>
            <a:pPr marL="0" indent="0">
              <a:buNone/>
            </a:pPr>
            <a:endParaRPr lang="en-US" altLang="zh-TW" sz="2400" dirty="0"/>
          </a:p>
        </p:txBody>
      </p:sp>
      <p:pic>
        <p:nvPicPr>
          <p:cNvPr id="3" name="圖片 2">
            <a:extLst>
              <a:ext uri="{FF2B5EF4-FFF2-40B4-BE49-F238E27FC236}">
                <a16:creationId xmlns:a16="http://schemas.microsoft.com/office/drawing/2014/main" id="{CE7A9429-1F4B-42C4-B601-52F9C1EA6691}"/>
              </a:ext>
            </a:extLst>
          </p:cNvPr>
          <p:cNvPicPr>
            <a:picLocks noChangeAspect="1"/>
          </p:cNvPicPr>
          <p:nvPr/>
        </p:nvPicPr>
        <p:blipFill>
          <a:blip r:embed="rId3"/>
          <a:stretch>
            <a:fillRect/>
          </a:stretch>
        </p:blipFill>
        <p:spPr>
          <a:xfrm>
            <a:off x="119336" y="1"/>
            <a:ext cx="5976664" cy="3308282"/>
          </a:xfrm>
          <a:prstGeom prst="rect">
            <a:avLst/>
          </a:prstGeom>
        </p:spPr>
      </p:pic>
      <p:pic>
        <p:nvPicPr>
          <p:cNvPr id="6" name="圖片 5">
            <a:extLst>
              <a:ext uri="{FF2B5EF4-FFF2-40B4-BE49-F238E27FC236}">
                <a16:creationId xmlns:a16="http://schemas.microsoft.com/office/drawing/2014/main" id="{2042555A-CC10-42FA-8EE0-AD2B69EA32F6}"/>
              </a:ext>
            </a:extLst>
          </p:cNvPr>
          <p:cNvPicPr>
            <a:picLocks noChangeAspect="1"/>
          </p:cNvPicPr>
          <p:nvPr/>
        </p:nvPicPr>
        <p:blipFill>
          <a:blip r:embed="rId4"/>
          <a:stretch>
            <a:fillRect/>
          </a:stretch>
        </p:blipFill>
        <p:spPr>
          <a:xfrm>
            <a:off x="6097788" y="69770"/>
            <a:ext cx="5958108" cy="3309354"/>
          </a:xfrm>
          <a:prstGeom prst="rect">
            <a:avLst/>
          </a:prstGeom>
        </p:spPr>
      </p:pic>
      <p:pic>
        <p:nvPicPr>
          <p:cNvPr id="7" name="圖片 6">
            <a:extLst>
              <a:ext uri="{FF2B5EF4-FFF2-40B4-BE49-F238E27FC236}">
                <a16:creationId xmlns:a16="http://schemas.microsoft.com/office/drawing/2014/main" id="{C08BE574-6BE5-49FD-AF86-A224BF6230C9}"/>
              </a:ext>
            </a:extLst>
          </p:cNvPr>
          <p:cNvPicPr>
            <a:picLocks noChangeAspect="1"/>
          </p:cNvPicPr>
          <p:nvPr/>
        </p:nvPicPr>
        <p:blipFill>
          <a:blip r:embed="rId5"/>
          <a:stretch>
            <a:fillRect/>
          </a:stretch>
        </p:blipFill>
        <p:spPr>
          <a:xfrm>
            <a:off x="69156" y="3364546"/>
            <a:ext cx="6077023" cy="3359550"/>
          </a:xfrm>
          <a:prstGeom prst="rect">
            <a:avLst/>
          </a:prstGeom>
        </p:spPr>
      </p:pic>
      <p:pic>
        <p:nvPicPr>
          <p:cNvPr id="8" name="圖片 7">
            <a:extLst>
              <a:ext uri="{FF2B5EF4-FFF2-40B4-BE49-F238E27FC236}">
                <a16:creationId xmlns:a16="http://schemas.microsoft.com/office/drawing/2014/main" id="{0618AB35-1E2E-49E9-BAAD-A2EE23914EF0}"/>
              </a:ext>
            </a:extLst>
          </p:cNvPr>
          <p:cNvPicPr>
            <a:picLocks noChangeAspect="1"/>
          </p:cNvPicPr>
          <p:nvPr/>
        </p:nvPicPr>
        <p:blipFill>
          <a:blip r:embed="rId6"/>
          <a:stretch>
            <a:fillRect/>
          </a:stretch>
        </p:blipFill>
        <p:spPr>
          <a:xfrm>
            <a:off x="6146179" y="4548366"/>
            <a:ext cx="6077024" cy="495955"/>
          </a:xfrm>
          <a:prstGeom prst="rect">
            <a:avLst/>
          </a:prstGeom>
        </p:spPr>
      </p:pic>
    </p:spTree>
    <p:extLst>
      <p:ext uri="{BB962C8B-B14F-4D97-AF65-F5344CB8AC3E}">
        <p14:creationId xmlns:p14="http://schemas.microsoft.com/office/powerpoint/2010/main" val="2510713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15863" y="548680"/>
            <a:ext cx="7696200" cy="592138"/>
          </a:xfrm>
        </p:spPr>
        <p:txBody>
          <a:bodyPr/>
          <a:lstStyle/>
          <a:p>
            <a:r>
              <a:rPr lang="en-US" altLang="zh-TW" sz="3600" b="1" dirty="0"/>
              <a:t>RELATED WORK</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2</a:t>
            </a:fld>
            <a:endParaRPr lang="en-US" altLang="zh-TW"/>
          </a:p>
        </p:txBody>
      </p:sp>
      <p:sp>
        <p:nvSpPr>
          <p:cNvPr id="18" name="Rectangle 3">
            <a:extLst>
              <a:ext uri="{FF2B5EF4-FFF2-40B4-BE49-F238E27FC236}">
                <a16:creationId xmlns:a16="http://schemas.microsoft.com/office/drawing/2014/main" id="{EBF75EA1-D3F0-4163-A066-C017FC3F202B}"/>
              </a:ext>
            </a:extLst>
          </p:cNvPr>
          <p:cNvSpPr txBox="1">
            <a:spLocks noChangeArrowheads="1"/>
          </p:cNvSpPr>
          <p:nvPr/>
        </p:nvSpPr>
        <p:spPr bwMode="auto">
          <a:xfrm>
            <a:off x="1016396" y="1552574"/>
            <a:ext cx="10336187" cy="4252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kumimoji="1" sz="26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150000"/>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5000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SzPct val="150000"/>
              <a:buChar char="•"/>
              <a:defRPr kumimoji="1" sz="20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a:lstStyle>
          <a:p>
            <a:pPr marL="0" indent="0">
              <a:buNone/>
            </a:pPr>
            <a:r>
              <a:rPr lang="en-US" altLang="zh-TW" sz="2400" dirty="0"/>
              <a:t>A very generic approach is to use the first 500 kB of every flow [21]. It has been shown that 99 % of the threats are located in this portion of the network traffic. This is very similar to early filtering algorithms such as Front Payload Aggregation (</a:t>
            </a:r>
            <a:r>
              <a:rPr lang="en-US" altLang="zh-TW" sz="2400" dirty="0">
                <a:solidFill>
                  <a:srgbClr val="FF0000"/>
                </a:solidFill>
              </a:rPr>
              <a:t>FPA</a:t>
            </a:r>
            <a:r>
              <a:rPr lang="en-US" altLang="zh-TW" sz="2400" dirty="0"/>
              <a:t>) [10]. </a:t>
            </a:r>
          </a:p>
          <a:p>
            <a:pPr marL="0" indent="0">
              <a:buNone/>
            </a:pPr>
            <a:endParaRPr lang="en-US" altLang="zh-TW" sz="2400" dirty="0"/>
          </a:p>
          <a:p>
            <a:pPr marL="0" indent="0">
              <a:buNone/>
            </a:pPr>
            <a:r>
              <a:rPr lang="en-US" altLang="zh-TW" sz="2400" dirty="0"/>
              <a:t>A first step towards handling more complex application protocol behavior focusing on HTTP/1.0 has been addressed in [11]. The presented </a:t>
            </a:r>
            <a:r>
              <a:rPr lang="en-US" altLang="zh-TW" sz="2400" dirty="0">
                <a:solidFill>
                  <a:srgbClr val="FF0000"/>
                </a:solidFill>
              </a:rPr>
              <a:t>DPA</a:t>
            </a:r>
            <a:r>
              <a:rPr lang="en-US" altLang="zh-TW" sz="2400" dirty="0"/>
              <a:t> approach collects the first N bytes after every TCP direction change, i.e., keeping track of multiple HTTP request / response pairs in the same transport layer connection.</a:t>
            </a:r>
            <a:endParaRPr kumimoji="0" lang="en-US" altLang="zh-TW" sz="2400" kern="0" dirty="0">
              <a:latin typeface="標楷體" pitchFamily="65" charset="-120"/>
              <a:ea typeface="標楷體" pitchFamily="65" charset="-120"/>
            </a:endParaRPr>
          </a:p>
        </p:txBody>
      </p:sp>
    </p:spTree>
    <p:extLst>
      <p:ext uri="{BB962C8B-B14F-4D97-AF65-F5344CB8AC3E}">
        <p14:creationId xmlns:p14="http://schemas.microsoft.com/office/powerpoint/2010/main" val="3520897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15863" y="548680"/>
            <a:ext cx="7696200" cy="592138"/>
          </a:xfrm>
        </p:spPr>
        <p:txBody>
          <a:bodyPr/>
          <a:lstStyle/>
          <a:p>
            <a:r>
              <a:rPr lang="en-US" altLang="zh-TW" sz="3600" b="1" dirty="0"/>
              <a:t>RELATED WORK</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3</a:t>
            </a:fld>
            <a:endParaRPr lang="en-US" altLang="zh-TW"/>
          </a:p>
        </p:txBody>
      </p:sp>
      <p:sp>
        <p:nvSpPr>
          <p:cNvPr id="18" name="Rectangle 3">
            <a:extLst>
              <a:ext uri="{FF2B5EF4-FFF2-40B4-BE49-F238E27FC236}">
                <a16:creationId xmlns:a16="http://schemas.microsoft.com/office/drawing/2014/main" id="{EBF75EA1-D3F0-4163-A066-C017FC3F202B}"/>
              </a:ext>
            </a:extLst>
          </p:cNvPr>
          <p:cNvSpPr txBox="1">
            <a:spLocks noChangeArrowheads="1"/>
          </p:cNvSpPr>
          <p:nvPr/>
        </p:nvSpPr>
        <p:spPr bwMode="auto">
          <a:xfrm>
            <a:off x="1016396" y="1552574"/>
            <a:ext cx="10336187" cy="4252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kumimoji="1" sz="26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150000"/>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5000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SzPct val="150000"/>
              <a:buChar char="•"/>
              <a:defRPr kumimoji="1" sz="20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a:lstStyle>
          <a:p>
            <a:pPr marL="0" indent="0">
              <a:buNone/>
            </a:pPr>
            <a:r>
              <a:rPr lang="en-US" altLang="zh-TW" sz="2400" dirty="0"/>
              <a:t>HTTP pipelining is a technique in which multiple HTTP requests are sent on a single TCP connection without waiting for the corresponding responses.</a:t>
            </a:r>
            <a:endParaRPr kumimoji="0" lang="en-US" altLang="zh-TW" sz="2400" kern="0" dirty="0">
              <a:latin typeface="標楷體" pitchFamily="65" charset="-120"/>
              <a:ea typeface="標楷體" pitchFamily="65" charset="-120"/>
            </a:endParaRPr>
          </a:p>
        </p:txBody>
      </p:sp>
      <p:pic>
        <p:nvPicPr>
          <p:cNvPr id="1026" name="Picture 2" descr="https://upload.wikimedia.org/wikipedia/commons/thumb/1/19/HTTP_pipelining2.svg/640px-HTTP_pipelining2.svg.png">
            <a:extLst>
              <a:ext uri="{FF2B5EF4-FFF2-40B4-BE49-F238E27FC236}">
                <a16:creationId xmlns:a16="http://schemas.microsoft.com/office/drawing/2014/main" id="{5A07E026-D683-4155-B2DE-4D6A529D7C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80503" y="2492896"/>
            <a:ext cx="5222804" cy="36314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4764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15863" y="548680"/>
            <a:ext cx="7696200" cy="592138"/>
          </a:xfrm>
        </p:spPr>
        <p:txBody>
          <a:bodyPr/>
          <a:lstStyle/>
          <a:p>
            <a:r>
              <a:rPr lang="en-US" altLang="zh-TW" sz="3600" b="1" dirty="0"/>
              <a:t>INTRODUCTION</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4</a:t>
            </a:fld>
            <a:endParaRPr lang="en-US" altLang="zh-TW"/>
          </a:p>
        </p:txBody>
      </p:sp>
      <p:sp>
        <p:nvSpPr>
          <p:cNvPr id="18" name="Rectangle 3">
            <a:extLst>
              <a:ext uri="{FF2B5EF4-FFF2-40B4-BE49-F238E27FC236}">
                <a16:creationId xmlns:a16="http://schemas.microsoft.com/office/drawing/2014/main" id="{EBF75EA1-D3F0-4163-A066-C017FC3F202B}"/>
              </a:ext>
            </a:extLst>
          </p:cNvPr>
          <p:cNvSpPr txBox="1">
            <a:spLocks noChangeArrowheads="1"/>
          </p:cNvSpPr>
          <p:nvPr/>
        </p:nvSpPr>
        <p:spPr bwMode="auto">
          <a:xfrm>
            <a:off x="1016396" y="1552574"/>
            <a:ext cx="10336187" cy="4252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kumimoji="1" sz="26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150000"/>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5000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SzPct val="150000"/>
              <a:buChar char="•"/>
              <a:defRPr kumimoji="1" sz="20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a:lstStyle>
          <a:p>
            <a:pPr marL="0" indent="0">
              <a:buNone/>
            </a:pPr>
            <a:r>
              <a:rPr lang="en-US" altLang="zh-TW" sz="2400" dirty="0"/>
              <a:t>Filters have been proposed to reduce the amount of traffic to be analyzed by a NIDS, yet, such filters need to be very carefully designed in order not to miss relevant data. </a:t>
            </a:r>
          </a:p>
          <a:p>
            <a:pPr marL="0" indent="0">
              <a:buNone/>
            </a:pPr>
            <a:endParaRPr lang="en-US" altLang="zh-TW" sz="2400" dirty="0"/>
          </a:p>
          <a:p>
            <a:pPr marL="0" indent="0">
              <a:buNone/>
            </a:pPr>
            <a:r>
              <a:rPr lang="en-US" altLang="zh-TW" sz="2400" dirty="0"/>
              <a:t>We address this problem by proposing a novel concept for filtering taking into account the pipelining architecture of modern web traffic.</a:t>
            </a:r>
          </a:p>
          <a:p>
            <a:pPr marL="0" indent="0">
              <a:buNone/>
            </a:pPr>
            <a:endParaRPr kumimoji="0" lang="en-US" altLang="zh-TW" sz="2400" kern="0" dirty="0">
              <a:latin typeface="標楷體" pitchFamily="65" charset="-120"/>
              <a:ea typeface="標楷體" pitchFamily="65" charset="-120"/>
            </a:endParaRPr>
          </a:p>
          <a:p>
            <a:pPr marL="0" indent="0">
              <a:buNone/>
            </a:pPr>
            <a:r>
              <a:rPr lang="en-US" altLang="zh-TW" sz="2400" dirty="0"/>
              <a:t>Our concept, which we named HTTP-based Payload Aggregation (</a:t>
            </a:r>
            <a:r>
              <a:rPr lang="en-US" altLang="zh-TW" sz="2400" dirty="0">
                <a:solidFill>
                  <a:srgbClr val="FF0000"/>
                </a:solidFill>
              </a:rPr>
              <a:t>HPA</a:t>
            </a:r>
            <a:r>
              <a:rPr lang="en-US" altLang="zh-TW" sz="2400" dirty="0"/>
              <a:t>), is able to retain the first N bytes of the basic Protocol Data Unit (PDU) of an application layer protocol and discard the rest, arguing that the retained payload portion contains almost all relevant data for intrusion detection.</a:t>
            </a:r>
            <a:endParaRPr kumimoji="0" lang="en-US" altLang="zh-TW" sz="2400" kern="0" dirty="0">
              <a:latin typeface="標楷體" pitchFamily="65" charset="-120"/>
              <a:ea typeface="標楷體" pitchFamily="65" charset="-120"/>
            </a:endParaRPr>
          </a:p>
        </p:txBody>
      </p:sp>
    </p:spTree>
    <p:extLst>
      <p:ext uri="{BB962C8B-B14F-4D97-AF65-F5344CB8AC3E}">
        <p14:creationId xmlns:p14="http://schemas.microsoft.com/office/powerpoint/2010/main" val="4110480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15862" y="548680"/>
            <a:ext cx="10408729" cy="592138"/>
          </a:xfrm>
        </p:spPr>
        <p:txBody>
          <a:bodyPr/>
          <a:lstStyle/>
          <a:p>
            <a:r>
              <a:rPr lang="en-US" altLang="zh-TW" sz="3600" b="1" dirty="0"/>
              <a:t>HPA: HTTP-BASED PAYLOAD AGGREGATION</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5</a:t>
            </a:fld>
            <a:endParaRPr lang="en-US" altLang="zh-TW"/>
          </a:p>
        </p:txBody>
      </p:sp>
      <p:sp>
        <p:nvSpPr>
          <p:cNvPr id="18" name="Rectangle 3">
            <a:extLst>
              <a:ext uri="{FF2B5EF4-FFF2-40B4-BE49-F238E27FC236}">
                <a16:creationId xmlns:a16="http://schemas.microsoft.com/office/drawing/2014/main" id="{EBF75EA1-D3F0-4163-A066-C017FC3F202B}"/>
              </a:ext>
            </a:extLst>
          </p:cNvPr>
          <p:cNvSpPr txBox="1">
            <a:spLocks noChangeArrowheads="1"/>
          </p:cNvSpPr>
          <p:nvPr/>
        </p:nvSpPr>
        <p:spPr bwMode="auto">
          <a:xfrm>
            <a:off x="1016396" y="1552574"/>
            <a:ext cx="10336187" cy="4252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kumimoji="1" sz="26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150000"/>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5000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SzPct val="150000"/>
              <a:buChar char="•"/>
              <a:defRPr kumimoji="1" sz="20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a:lstStyle>
          <a:p>
            <a:pPr marL="0" indent="0">
              <a:buNone/>
            </a:pPr>
            <a:endParaRPr kumimoji="0" lang="en-US" altLang="zh-TW" sz="2400" kern="0" dirty="0">
              <a:latin typeface="標楷體" pitchFamily="65" charset="-120"/>
              <a:ea typeface="標楷體" pitchFamily="65" charset="-120"/>
            </a:endParaRPr>
          </a:p>
        </p:txBody>
      </p:sp>
      <p:pic>
        <p:nvPicPr>
          <p:cNvPr id="6" name="圖片 5">
            <a:extLst>
              <a:ext uri="{FF2B5EF4-FFF2-40B4-BE49-F238E27FC236}">
                <a16:creationId xmlns:a16="http://schemas.microsoft.com/office/drawing/2014/main" id="{9ED1ED9A-055A-461E-B83B-6C8DA019C519}"/>
              </a:ext>
            </a:extLst>
          </p:cNvPr>
          <p:cNvPicPr>
            <a:picLocks noChangeAspect="1"/>
          </p:cNvPicPr>
          <p:nvPr/>
        </p:nvPicPr>
        <p:blipFill>
          <a:blip r:embed="rId3"/>
          <a:stretch>
            <a:fillRect/>
          </a:stretch>
        </p:blipFill>
        <p:spPr>
          <a:xfrm>
            <a:off x="515380" y="1776769"/>
            <a:ext cx="5256584" cy="1986547"/>
          </a:xfrm>
          <a:prstGeom prst="rect">
            <a:avLst/>
          </a:prstGeom>
        </p:spPr>
      </p:pic>
      <p:pic>
        <p:nvPicPr>
          <p:cNvPr id="7" name="圖片 6">
            <a:extLst>
              <a:ext uri="{FF2B5EF4-FFF2-40B4-BE49-F238E27FC236}">
                <a16:creationId xmlns:a16="http://schemas.microsoft.com/office/drawing/2014/main" id="{D2743FE3-6E4C-45F2-9A79-C538A8DC6279}"/>
              </a:ext>
            </a:extLst>
          </p:cNvPr>
          <p:cNvPicPr>
            <a:picLocks noChangeAspect="1"/>
          </p:cNvPicPr>
          <p:nvPr/>
        </p:nvPicPr>
        <p:blipFill>
          <a:blip r:embed="rId4"/>
          <a:stretch>
            <a:fillRect/>
          </a:stretch>
        </p:blipFill>
        <p:spPr>
          <a:xfrm>
            <a:off x="6109713" y="1421493"/>
            <a:ext cx="5167887" cy="2341823"/>
          </a:xfrm>
          <a:prstGeom prst="rect">
            <a:avLst/>
          </a:prstGeom>
        </p:spPr>
      </p:pic>
      <p:pic>
        <p:nvPicPr>
          <p:cNvPr id="8" name="圖片 7">
            <a:extLst>
              <a:ext uri="{FF2B5EF4-FFF2-40B4-BE49-F238E27FC236}">
                <a16:creationId xmlns:a16="http://schemas.microsoft.com/office/drawing/2014/main" id="{C1DF51F8-ABDE-42D6-BDCB-4C26B36AB1A4}"/>
              </a:ext>
            </a:extLst>
          </p:cNvPr>
          <p:cNvPicPr>
            <a:picLocks noChangeAspect="1"/>
          </p:cNvPicPr>
          <p:nvPr/>
        </p:nvPicPr>
        <p:blipFill>
          <a:blip r:embed="rId5"/>
          <a:stretch>
            <a:fillRect/>
          </a:stretch>
        </p:blipFill>
        <p:spPr>
          <a:xfrm>
            <a:off x="419083" y="4259337"/>
            <a:ext cx="5700974" cy="2465520"/>
          </a:xfrm>
          <a:prstGeom prst="rect">
            <a:avLst/>
          </a:prstGeom>
        </p:spPr>
      </p:pic>
      <p:pic>
        <p:nvPicPr>
          <p:cNvPr id="9" name="圖片 8">
            <a:extLst>
              <a:ext uri="{FF2B5EF4-FFF2-40B4-BE49-F238E27FC236}">
                <a16:creationId xmlns:a16="http://schemas.microsoft.com/office/drawing/2014/main" id="{47382E0C-66D2-42B6-A45E-1B3C6A9BAF64}"/>
              </a:ext>
            </a:extLst>
          </p:cNvPr>
          <p:cNvPicPr>
            <a:picLocks noChangeAspect="1"/>
          </p:cNvPicPr>
          <p:nvPr/>
        </p:nvPicPr>
        <p:blipFill>
          <a:blip r:embed="rId6"/>
          <a:stretch>
            <a:fillRect/>
          </a:stretch>
        </p:blipFill>
        <p:spPr>
          <a:xfrm>
            <a:off x="6120057" y="4143450"/>
            <a:ext cx="5784695" cy="2598663"/>
          </a:xfrm>
          <a:prstGeom prst="rect">
            <a:avLst/>
          </a:prstGeom>
        </p:spPr>
      </p:pic>
    </p:spTree>
    <p:extLst>
      <p:ext uri="{BB962C8B-B14F-4D97-AF65-F5344CB8AC3E}">
        <p14:creationId xmlns:p14="http://schemas.microsoft.com/office/powerpoint/2010/main" val="3627137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15863" y="548680"/>
            <a:ext cx="7696200" cy="592138"/>
          </a:xfrm>
        </p:spPr>
        <p:txBody>
          <a:bodyPr/>
          <a:lstStyle/>
          <a:p>
            <a:r>
              <a:rPr lang="en-US" altLang="zh-TW" sz="3600" b="1" dirty="0"/>
              <a:t>Snort rules (snapshot 2990)</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6</a:t>
            </a:fld>
            <a:endParaRPr lang="en-US" altLang="zh-TW"/>
          </a:p>
        </p:txBody>
      </p:sp>
      <p:sp>
        <p:nvSpPr>
          <p:cNvPr id="18" name="Rectangle 3">
            <a:extLst>
              <a:ext uri="{FF2B5EF4-FFF2-40B4-BE49-F238E27FC236}">
                <a16:creationId xmlns:a16="http://schemas.microsoft.com/office/drawing/2014/main" id="{EBF75EA1-D3F0-4163-A066-C017FC3F202B}"/>
              </a:ext>
            </a:extLst>
          </p:cNvPr>
          <p:cNvSpPr txBox="1">
            <a:spLocks noChangeArrowheads="1"/>
          </p:cNvSpPr>
          <p:nvPr/>
        </p:nvSpPr>
        <p:spPr bwMode="auto">
          <a:xfrm>
            <a:off x="1016396" y="1552574"/>
            <a:ext cx="10336187" cy="4252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kumimoji="1" sz="26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150000"/>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5000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SzPct val="150000"/>
              <a:buChar char="•"/>
              <a:defRPr kumimoji="1" sz="20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a:lstStyle>
          <a:p>
            <a:pPr marL="0" indent="0">
              <a:buNone/>
            </a:pPr>
            <a:r>
              <a:rPr lang="en-US" altLang="zh-TW" sz="2400" dirty="0"/>
              <a:t>We then filtered all rules so that only active (uncommented) rules remained that were related to HTTP:</a:t>
            </a:r>
          </a:p>
          <a:p>
            <a:endParaRPr lang="en-US" altLang="zh-TW" sz="2400" dirty="0"/>
          </a:p>
          <a:p>
            <a:r>
              <a:rPr lang="en-US" altLang="zh-TW" sz="2400" dirty="0"/>
              <a:t>67 % (18363) of all active rules (27375) are related to HTTP (using http_* content restrictors, using the “service http” metadata tag or using the $HTTP_SERVER or $HTTP_PORTS variable); </a:t>
            </a:r>
          </a:p>
          <a:p>
            <a:endParaRPr lang="en-US" altLang="zh-TW" sz="2400" dirty="0"/>
          </a:p>
          <a:p>
            <a:r>
              <a:rPr lang="en-US" altLang="zh-TW" sz="2400" dirty="0"/>
              <a:t>42 % (11468) of the rules apply the pattern to a field in the HTTP header and thus the beginning of the HTTP message. </a:t>
            </a:r>
            <a:endParaRPr kumimoji="0" lang="en-US" altLang="zh-TW" sz="2400" kern="0" dirty="0">
              <a:latin typeface="標楷體" pitchFamily="65" charset="-120"/>
              <a:ea typeface="標楷體" pitchFamily="65" charset="-120"/>
            </a:endParaRPr>
          </a:p>
        </p:txBody>
      </p:sp>
    </p:spTree>
    <p:extLst>
      <p:ext uri="{BB962C8B-B14F-4D97-AF65-F5344CB8AC3E}">
        <p14:creationId xmlns:p14="http://schemas.microsoft.com/office/powerpoint/2010/main" val="3810750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15863" y="548680"/>
            <a:ext cx="7696200" cy="592138"/>
          </a:xfrm>
        </p:spPr>
        <p:txBody>
          <a:bodyPr/>
          <a:lstStyle/>
          <a:p>
            <a:r>
              <a:rPr lang="en-US" altLang="zh-TW" sz="3600" b="1" dirty="0"/>
              <a:t>Implementation</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7</a:t>
            </a:fld>
            <a:endParaRPr lang="en-US" altLang="zh-TW"/>
          </a:p>
        </p:txBody>
      </p:sp>
      <p:sp>
        <p:nvSpPr>
          <p:cNvPr id="18" name="Rectangle 3">
            <a:extLst>
              <a:ext uri="{FF2B5EF4-FFF2-40B4-BE49-F238E27FC236}">
                <a16:creationId xmlns:a16="http://schemas.microsoft.com/office/drawing/2014/main" id="{EBF75EA1-D3F0-4163-A066-C017FC3F202B}"/>
              </a:ext>
            </a:extLst>
          </p:cNvPr>
          <p:cNvSpPr txBox="1">
            <a:spLocks noChangeArrowheads="1"/>
          </p:cNvSpPr>
          <p:nvPr/>
        </p:nvSpPr>
        <p:spPr bwMode="auto">
          <a:xfrm>
            <a:off x="1016396" y="1552574"/>
            <a:ext cx="10336187" cy="4252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kumimoji="1" sz="26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150000"/>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5000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SzPct val="150000"/>
              <a:buChar char="•"/>
              <a:defRPr kumimoji="1" sz="20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a:lstStyle>
          <a:p>
            <a:pPr marL="0" indent="0">
              <a:buNone/>
            </a:pPr>
            <a:r>
              <a:rPr lang="en-US" altLang="zh-TW" sz="2400" dirty="0"/>
              <a:t>For implementing our new algorithm, we use the network monitoring toolkit Vermont [23]. </a:t>
            </a:r>
          </a:p>
          <a:p>
            <a:pPr marL="0" indent="0">
              <a:buNone/>
            </a:pPr>
            <a:endParaRPr lang="en-US" altLang="zh-TW" sz="2400" dirty="0"/>
          </a:p>
          <a:p>
            <a:pPr marL="0" indent="0">
              <a:buNone/>
            </a:pPr>
            <a:r>
              <a:rPr lang="en-US" altLang="zh-TW" sz="2400" dirty="0"/>
              <a:t>We use the capability of the HTTP parser to filter out only the first N bytes of every HTTP message (request and response) and then export these bytes as one packet per message to the NIDS Snort.</a:t>
            </a:r>
          </a:p>
        </p:txBody>
      </p:sp>
      <p:pic>
        <p:nvPicPr>
          <p:cNvPr id="3" name="圖片 2">
            <a:extLst>
              <a:ext uri="{FF2B5EF4-FFF2-40B4-BE49-F238E27FC236}">
                <a16:creationId xmlns:a16="http://schemas.microsoft.com/office/drawing/2014/main" id="{9C3DDEF2-41DF-48EF-A7D2-4F3FF357F566}"/>
              </a:ext>
            </a:extLst>
          </p:cNvPr>
          <p:cNvPicPr>
            <a:picLocks noChangeAspect="1"/>
          </p:cNvPicPr>
          <p:nvPr/>
        </p:nvPicPr>
        <p:blipFill>
          <a:blip r:embed="rId3"/>
          <a:stretch>
            <a:fillRect/>
          </a:stretch>
        </p:blipFill>
        <p:spPr>
          <a:xfrm>
            <a:off x="2336389" y="4255306"/>
            <a:ext cx="7696200" cy="2038350"/>
          </a:xfrm>
          <a:prstGeom prst="rect">
            <a:avLst/>
          </a:prstGeom>
        </p:spPr>
      </p:pic>
    </p:spTree>
    <p:extLst>
      <p:ext uri="{BB962C8B-B14F-4D97-AF65-F5344CB8AC3E}">
        <p14:creationId xmlns:p14="http://schemas.microsoft.com/office/powerpoint/2010/main" val="2307720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15863" y="548680"/>
            <a:ext cx="7696200" cy="592138"/>
          </a:xfrm>
        </p:spPr>
        <p:txBody>
          <a:bodyPr/>
          <a:lstStyle/>
          <a:p>
            <a:r>
              <a:rPr lang="en-US" altLang="zh-TW" sz="3600" b="1" dirty="0"/>
              <a:t>EVALUATION</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8</a:t>
            </a:fld>
            <a:endParaRPr lang="en-US" altLang="zh-TW"/>
          </a:p>
        </p:txBody>
      </p:sp>
      <p:sp>
        <p:nvSpPr>
          <p:cNvPr id="18" name="Rectangle 3">
            <a:extLst>
              <a:ext uri="{FF2B5EF4-FFF2-40B4-BE49-F238E27FC236}">
                <a16:creationId xmlns:a16="http://schemas.microsoft.com/office/drawing/2014/main" id="{EBF75EA1-D3F0-4163-A066-C017FC3F202B}"/>
              </a:ext>
            </a:extLst>
          </p:cNvPr>
          <p:cNvSpPr txBox="1">
            <a:spLocks noChangeArrowheads="1"/>
          </p:cNvSpPr>
          <p:nvPr/>
        </p:nvSpPr>
        <p:spPr bwMode="auto">
          <a:xfrm>
            <a:off x="1016396" y="1448780"/>
            <a:ext cx="10336187" cy="4252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kumimoji="1" sz="26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150000"/>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5000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SzPct val="150000"/>
              <a:buChar char="•"/>
              <a:defRPr kumimoji="1" sz="20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a:lstStyle>
          <a:p>
            <a:pPr marL="0" indent="0">
              <a:buNone/>
            </a:pPr>
            <a:r>
              <a:rPr lang="en-US" altLang="zh-TW" sz="2400" dirty="0"/>
              <a:t>To represent typical HTTP traffic, we use a trace that was created by capturing the traffic going through an HTTP proxy used by a scientific work group for one week (from now on called proxy trace). </a:t>
            </a:r>
          </a:p>
          <a:p>
            <a:pPr marL="0" indent="0">
              <a:buNone/>
            </a:pPr>
            <a:endParaRPr lang="en-US" altLang="zh-TW" sz="2400" dirty="0"/>
          </a:p>
          <a:p>
            <a:pPr marL="0" indent="0">
              <a:buNone/>
            </a:pPr>
            <a:r>
              <a:rPr lang="en-US" altLang="zh-TW" sz="2400" dirty="0"/>
              <a:t>In total the trace contains more than 2.2 million packets divided among 2996 unique IP Flows (IP source/destination pairs).</a:t>
            </a:r>
          </a:p>
          <a:p>
            <a:pPr marL="0" indent="0">
              <a:buNone/>
            </a:pPr>
            <a:endParaRPr lang="en-US" altLang="zh-TW" sz="2400" dirty="0"/>
          </a:p>
          <a:p>
            <a:pPr marL="0" indent="0">
              <a:buNone/>
            </a:pPr>
            <a:r>
              <a:rPr lang="en-US" altLang="zh-TW" sz="2400" dirty="0"/>
              <a:t>The average packet size is 825 B.</a:t>
            </a:r>
          </a:p>
          <a:p>
            <a:pPr marL="0" indent="0">
              <a:buNone/>
            </a:pPr>
            <a:endParaRPr lang="en-US" altLang="zh-TW" sz="2400" dirty="0"/>
          </a:p>
          <a:p>
            <a:pPr marL="0" indent="0">
              <a:buNone/>
            </a:pPr>
            <a:r>
              <a:rPr lang="en-US" altLang="zh-TW" sz="2400" dirty="0"/>
              <a:t>We used Snort version 2.9.9.0 in IDS mode with the default </a:t>
            </a:r>
            <a:r>
              <a:rPr lang="en-US" altLang="zh-TW" sz="2400" dirty="0" err="1"/>
              <a:t>snort.conf</a:t>
            </a:r>
            <a:r>
              <a:rPr lang="en-US" altLang="zh-TW" sz="2400" dirty="0"/>
              <a:t> configuration file.</a:t>
            </a:r>
          </a:p>
          <a:p>
            <a:pPr marL="0" indent="0">
              <a:buNone/>
            </a:pPr>
            <a:endParaRPr lang="en-US" altLang="zh-TW" sz="2400" dirty="0"/>
          </a:p>
          <a:p>
            <a:pPr marL="0" indent="0">
              <a:buNone/>
            </a:pPr>
            <a:endParaRPr lang="en-US" altLang="zh-TW" sz="2400" dirty="0"/>
          </a:p>
          <a:p>
            <a:pPr marL="0" indent="0">
              <a:buNone/>
            </a:pPr>
            <a:endParaRPr lang="en-US" altLang="zh-TW" sz="2400" dirty="0"/>
          </a:p>
        </p:txBody>
      </p:sp>
    </p:spTree>
    <p:extLst>
      <p:ext uri="{BB962C8B-B14F-4D97-AF65-F5344CB8AC3E}">
        <p14:creationId xmlns:p14="http://schemas.microsoft.com/office/powerpoint/2010/main" val="2476856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15863" y="548680"/>
            <a:ext cx="7696200" cy="592138"/>
          </a:xfrm>
        </p:spPr>
        <p:txBody>
          <a:bodyPr/>
          <a:lstStyle/>
          <a:p>
            <a:r>
              <a:rPr lang="en-US" altLang="zh-TW" sz="3600" b="1" dirty="0"/>
              <a:t>EVALUATION</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9</a:t>
            </a:fld>
            <a:endParaRPr lang="en-US" altLang="zh-TW"/>
          </a:p>
        </p:txBody>
      </p:sp>
      <p:sp>
        <p:nvSpPr>
          <p:cNvPr id="18" name="Rectangle 3">
            <a:extLst>
              <a:ext uri="{FF2B5EF4-FFF2-40B4-BE49-F238E27FC236}">
                <a16:creationId xmlns:a16="http://schemas.microsoft.com/office/drawing/2014/main" id="{EBF75EA1-D3F0-4163-A066-C017FC3F202B}"/>
              </a:ext>
            </a:extLst>
          </p:cNvPr>
          <p:cNvSpPr txBox="1">
            <a:spLocks noChangeArrowheads="1"/>
          </p:cNvSpPr>
          <p:nvPr/>
        </p:nvSpPr>
        <p:spPr bwMode="auto">
          <a:xfrm>
            <a:off x="1016396" y="1552574"/>
            <a:ext cx="10336187" cy="4252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kumimoji="1" sz="26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150000"/>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5000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SzPct val="150000"/>
              <a:buChar char="•"/>
              <a:defRPr kumimoji="1" sz="20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a:lstStyle>
          <a:p>
            <a:pPr marL="0" indent="0">
              <a:buNone/>
            </a:pPr>
            <a:endParaRPr lang="en-US" altLang="zh-TW" sz="2400" dirty="0"/>
          </a:p>
        </p:txBody>
      </p:sp>
      <p:pic>
        <p:nvPicPr>
          <p:cNvPr id="3" name="圖片 2">
            <a:extLst>
              <a:ext uri="{FF2B5EF4-FFF2-40B4-BE49-F238E27FC236}">
                <a16:creationId xmlns:a16="http://schemas.microsoft.com/office/drawing/2014/main" id="{A9EA47B3-6B7D-47FC-BBFB-ABDD19FE6254}"/>
              </a:ext>
            </a:extLst>
          </p:cNvPr>
          <p:cNvPicPr>
            <a:picLocks noChangeAspect="1"/>
          </p:cNvPicPr>
          <p:nvPr/>
        </p:nvPicPr>
        <p:blipFill>
          <a:blip r:embed="rId3"/>
          <a:stretch>
            <a:fillRect/>
          </a:stretch>
        </p:blipFill>
        <p:spPr>
          <a:xfrm>
            <a:off x="1935" y="607774"/>
            <a:ext cx="12192000" cy="6151318"/>
          </a:xfrm>
          <a:prstGeom prst="rect">
            <a:avLst/>
          </a:prstGeom>
        </p:spPr>
      </p:pic>
    </p:spTree>
    <p:extLst>
      <p:ext uri="{BB962C8B-B14F-4D97-AF65-F5344CB8AC3E}">
        <p14:creationId xmlns:p14="http://schemas.microsoft.com/office/powerpoint/2010/main" val="1805013512"/>
      </p:ext>
    </p:extLst>
  </p:cSld>
  <p:clrMapOvr>
    <a:masterClrMapping/>
  </p:clrMapOvr>
</p:sld>
</file>

<file path=ppt/theme/theme1.xml><?xml version="1.0" encoding="utf-8"?>
<a:theme xmlns:a="http://schemas.openxmlformats.org/drawingml/2006/main" name="Studio">
  <a:themeElements>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fontScheme name="自訂 1">
      <a:majorFont>
        <a:latin typeface="Cambria"/>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Studio</Template>
  <TotalTime>89834</TotalTime>
  <Words>864</Words>
  <Application>Microsoft Office PowerPoint</Application>
  <PresentationFormat>寬螢幕</PresentationFormat>
  <Paragraphs>108</Paragraphs>
  <Slides>12</Slides>
  <Notes>12</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12</vt:i4>
      </vt:variant>
    </vt:vector>
  </HeadingPairs>
  <TitlesOfParts>
    <vt:vector size="20" baseType="lpstr">
      <vt:lpstr>新細明體</vt:lpstr>
      <vt:lpstr>標楷體</vt:lpstr>
      <vt:lpstr>Arial</vt:lpstr>
      <vt:lpstr>Arial Black</vt:lpstr>
      <vt:lpstr>Cambria</vt:lpstr>
      <vt:lpstr>Times New Roman</vt:lpstr>
      <vt:lpstr>Wingdings</vt:lpstr>
      <vt:lpstr>Studio</vt:lpstr>
      <vt:lpstr>High Performance Intrusion Detection Using HTTP-Based Payload Aggregation</vt:lpstr>
      <vt:lpstr>RELATED WORK</vt:lpstr>
      <vt:lpstr>RELATED WORK</vt:lpstr>
      <vt:lpstr>INTRODUCTION</vt:lpstr>
      <vt:lpstr>HPA: HTTP-BASED PAYLOAD AGGREGATION</vt:lpstr>
      <vt:lpstr>Snort rules (snapshot 2990)</vt:lpstr>
      <vt:lpstr>Implementation</vt:lpstr>
      <vt:lpstr>EVALUATION</vt:lpstr>
      <vt:lpstr>EVALUATION</vt:lpstr>
      <vt:lpstr>EVALUATION</vt:lpstr>
      <vt:lpstr>EVALUATION</vt:lpstr>
      <vt:lpstr>EVALUATION</vt:lpstr>
    </vt:vector>
  </TitlesOfParts>
  <Company>mediahome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Thesis_ECDS</dc:title>
  <dc:creator>MinYuanTsai</dc:creator>
  <cp:lastModifiedBy>chriske</cp:lastModifiedBy>
  <cp:revision>3949</cp:revision>
  <cp:lastPrinted>2013-07-22T14:09:02Z</cp:lastPrinted>
  <dcterms:created xsi:type="dcterms:W3CDTF">2004-07-16T19:12:18Z</dcterms:created>
  <dcterms:modified xsi:type="dcterms:W3CDTF">2018-01-10T02:16:08Z</dcterms:modified>
</cp:coreProperties>
</file>